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84" r:id="rId3"/>
    <p:sldId id="352" r:id="rId4"/>
    <p:sldId id="264" r:id="rId5"/>
    <p:sldId id="361" r:id="rId6"/>
    <p:sldId id="362" r:id="rId7"/>
    <p:sldId id="364" r:id="rId8"/>
    <p:sldId id="363" r:id="rId9"/>
    <p:sldId id="287" r:id="rId10"/>
    <p:sldId id="300" r:id="rId11"/>
    <p:sldId id="260" r:id="rId12"/>
    <p:sldId id="31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2C74"/>
    <a:srgbClr val="F4EFEB"/>
    <a:srgbClr val="08C29F"/>
    <a:srgbClr val="737BD2"/>
    <a:srgbClr val="7B42CF"/>
    <a:srgbClr val="FF0000"/>
    <a:srgbClr val="020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BD57C-FBBD-4FC2-90C9-5BB4DFC5893E}" v="62" dt="2024-12-23T03:12:46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3" autoAdjust="0"/>
    <p:restoredTop sz="96081" autoAdjust="0"/>
  </p:normalViewPr>
  <p:slideViewPr>
    <p:cSldViewPr snapToGrid="0" showGuides="1">
      <p:cViewPr>
        <p:scale>
          <a:sx n="66" d="100"/>
          <a:sy n="66" d="100"/>
        </p:scale>
        <p:origin x="2268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 Eftakhar Rahman Sany" userId="c5f616c1d5db3944" providerId="LiveId" clId="{DAEBD57C-FBBD-4FC2-90C9-5BB4DFC5893E}"/>
    <pc:docChg chg="undo redo custSel modSld">
      <pc:chgData name="Md Eftakhar Rahman Sany" userId="c5f616c1d5db3944" providerId="LiveId" clId="{DAEBD57C-FBBD-4FC2-90C9-5BB4DFC5893E}" dt="2024-12-08T10:54:41.827" v="462" actId="1076"/>
      <pc:docMkLst>
        <pc:docMk/>
      </pc:docMkLst>
      <pc:sldChg chg="addSp modSp mod">
        <pc:chgData name="Md Eftakhar Rahman Sany" userId="c5f616c1d5db3944" providerId="LiveId" clId="{DAEBD57C-FBBD-4FC2-90C9-5BB4DFC5893E}" dt="2024-12-08T10:44:43.525" v="443" actId="14100"/>
        <pc:sldMkLst>
          <pc:docMk/>
          <pc:sldMk cId="3573699662" sldId="260"/>
        </pc:sldMkLst>
        <pc:spChg chg="add mod ord">
          <ac:chgData name="Md Eftakhar Rahman Sany" userId="c5f616c1d5db3944" providerId="LiveId" clId="{DAEBD57C-FBBD-4FC2-90C9-5BB4DFC5893E}" dt="2024-12-08T10:44:43.525" v="443" actId="14100"/>
          <ac:spMkLst>
            <pc:docMk/>
            <pc:sldMk cId="3573699662" sldId="260"/>
            <ac:spMk id="2" creationId="{55FAB61E-DEDA-3510-E0BC-E2064CF0F6BE}"/>
          </ac:spMkLst>
        </pc:spChg>
        <pc:spChg chg="mod">
          <ac:chgData name="Md Eftakhar Rahman Sany" userId="c5f616c1d5db3944" providerId="LiveId" clId="{DAEBD57C-FBBD-4FC2-90C9-5BB4DFC5893E}" dt="2024-12-08T10:30:02.438" v="401"/>
          <ac:spMkLst>
            <pc:docMk/>
            <pc:sldMk cId="3573699662" sldId="260"/>
            <ac:spMk id="4" creationId="{0D78BCF3-B814-5C7F-57EA-BB9CA30939CD}"/>
          </ac:spMkLst>
        </pc:spChg>
        <pc:spChg chg="mod">
          <ac:chgData name="Md Eftakhar Rahman Sany" userId="c5f616c1d5db3944" providerId="LiveId" clId="{DAEBD57C-FBBD-4FC2-90C9-5BB4DFC5893E}" dt="2024-12-08T10:30:53.159" v="403" actId="1076"/>
          <ac:spMkLst>
            <pc:docMk/>
            <pc:sldMk cId="3573699662" sldId="260"/>
            <ac:spMk id="6" creationId="{BE2F25EF-DDD1-5E45-D32D-40129F241C94}"/>
          </ac:spMkLst>
        </pc:spChg>
        <pc:spChg chg="mod">
          <ac:chgData name="Md Eftakhar Rahman Sany" userId="c5f616c1d5db3944" providerId="LiveId" clId="{DAEBD57C-FBBD-4FC2-90C9-5BB4DFC5893E}" dt="2024-12-08T10:31:02.503" v="406" actId="1076"/>
          <ac:spMkLst>
            <pc:docMk/>
            <pc:sldMk cId="3573699662" sldId="260"/>
            <ac:spMk id="9" creationId="{FFD1B302-1EE7-2D4F-D736-B0EB5DD114DC}"/>
          </ac:spMkLst>
        </pc:spChg>
        <pc:picChg chg="mod">
          <ac:chgData name="Md Eftakhar Rahman Sany" userId="c5f616c1d5db3944" providerId="LiveId" clId="{DAEBD57C-FBBD-4FC2-90C9-5BB4DFC5893E}" dt="2024-12-08T10:32:01.180" v="408" actId="14826"/>
          <ac:picMkLst>
            <pc:docMk/>
            <pc:sldMk cId="3573699662" sldId="260"/>
            <ac:picMk id="7" creationId="{1E96FE62-952A-2CEC-4129-01FDDC25B58C}"/>
          </ac:picMkLst>
        </pc:picChg>
        <pc:picChg chg="mod">
          <ac:chgData name="Md Eftakhar Rahman Sany" userId="c5f616c1d5db3944" providerId="LiveId" clId="{DAEBD57C-FBBD-4FC2-90C9-5BB4DFC5893E}" dt="2024-12-08T10:32:41.486" v="409" actId="14826"/>
          <ac:picMkLst>
            <pc:docMk/>
            <pc:sldMk cId="3573699662" sldId="260"/>
            <ac:picMk id="10" creationId="{7C8C5641-FCD5-38B0-62B3-FB48619C9529}"/>
          </ac:picMkLst>
        </pc:picChg>
      </pc:sldChg>
      <pc:sldChg chg="addSp delSp modSp mod">
        <pc:chgData name="Md Eftakhar Rahman Sany" userId="c5f616c1d5db3944" providerId="LiveId" clId="{DAEBD57C-FBBD-4FC2-90C9-5BB4DFC5893E}" dt="2024-12-08T10:07:41.660" v="268" actId="12788"/>
        <pc:sldMkLst>
          <pc:docMk/>
          <pc:sldMk cId="704070846" sldId="264"/>
        </pc:sldMkLst>
        <pc:spChg chg="add mod ord">
          <ac:chgData name="Md Eftakhar Rahman Sany" userId="c5f616c1d5db3944" providerId="LiveId" clId="{DAEBD57C-FBBD-4FC2-90C9-5BB4DFC5893E}" dt="2024-12-08T10:07:41.660" v="268" actId="12788"/>
          <ac:spMkLst>
            <pc:docMk/>
            <pc:sldMk cId="704070846" sldId="264"/>
            <ac:spMk id="2" creationId="{6C866649-6C38-C691-F0C8-EF1AC38EE6FF}"/>
          </ac:spMkLst>
        </pc:spChg>
        <pc:spChg chg="mod">
          <ac:chgData name="Md Eftakhar Rahman Sany" userId="c5f616c1d5db3944" providerId="LiveId" clId="{DAEBD57C-FBBD-4FC2-90C9-5BB4DFC5893E}" dt="2024-12-08T09:47:45.702" v="240" actId="1036"/>
          <ac:spMkLst>
            <pc:docMk/>
            <pc:sldMk cId="704070846" sldId="264"/>
            <ac:spMk id="4" creationId="{2C1D5D08-BD0B-B56C-D26A-E517D62C7D94}"/>
          </ac:spMkLst>
        </pc:spChg>
        <pc:spChg chg="mod">
          <ac:chgData name="Md Eftakhar Rahman Sany" userId="c5f616c1d5db3944" providerId="LiveId" clId="{DAEBD57C-FBBD-4FC2-90C9-5BB4DFC5893E}" dt="2024-12-08T09:37:23.136" v="200" actId="164"/>
          <ac:spMkLst>
            <pc:docMk/>
            <pc:sldMk cId="704070846" sldId="264"/>
            <ac:spMk id="5" creationId="{983E2569-D0C5-A6B4-8F1F-F14B41D97B10}"/>
          </ac:spMkLst>
        </pc:spChg>
        <pc:spChg chg="mod">
          <ac:chgData name="Md Eftakhar Rahman Sany" userId="c5f616c1d5db3944" providerId="LiveId" clId="{DAEBD57C-FBBD-4FC2-90C9-5BB4DFC5893E}" dt="2024-12-08T09:37:19.184" v="199" actId="164"/>
          <ac:spMkLst>
            <pc:docMk/>
            <pc:sldMk cId="704070846" sldId="264"/>
            <ac:spMk id="6" creationId="{F1C20903-7D80-E3F4-A16D-01273DF3823E}"/>
          </ac:spMkLst>
        </pc:spChg>
        <pc:spChg chg="mod">
          <ac:chgData name="Md Eftakhar Rahman Sany" userId="c5f616c1d5db3944" providerId="LiveId" clId="{DAEBD57C-FBBD-4FC2-90C9-5BB4DFC5893E}" dt="2024-12-08T09:37:09.441" v="198" actId="164"/>
          <ac:spMkLst>
            <pc:docMk/>
            <pc:sldMk cId="704070846" sldId="264"/>
            <ac:spMk id="7" creationId="{52523F43-0652-4FB9-080A-63C4C3101703}"/>
          </ac:spMkLst>
        </pc:spChg>
        <pc:spChg chg="mod">
          <ac:chgData name="Md Eftakhar Rahman Sany" userId="c5f616c1d5db3944" providerId="LiveId" clId="{DAEBD57C-FBBD-4FC2-90C9-5BB4DFC5893E}" dt="2024-12-08T09:37:19.184" v="199" actId="164"/>
          <ac:spMkLst>
            <pc:docMk/>
            <pc:sldMk cId="704070846" sldId="264"/>
            <ac:spMk id="10" creationId="{4B58B22B-BFFD-F7C5-8DA5-05ED24AD7ECB}"/>
          </ac:spMkLst>
        </pc:spChg>
        <pc:spChg chg="mod">
          <ac:chgData name="Md Eftakhar Rahman Sany" userId="c5f616c1d5db3944" providerId="LiveId" clId="{DAEBD57C-FBBD-4FC2-90C9-5BB4DFC5893E}" dt="2024-12-08T09:37:09.441" v="198" actId="164"/>
          <ac:spMkLst>
            <pc:docMk/>
            <pc:sldMk cId="704070846" sldId="264"/>
            <ac:spMk id="13" creationId="{A6C2416C-C36C-E3B4-58B2-7EE83A1D2494}"/>
          </ac:spMkLst>
        </pc:spChg>
        <pc:spChg chg="mod">
          <ac:chgData name="Md Eftakhar Rahman Sany" userId="c5f616c1d5db3944" providerId="LiveId" clId="{DAEBD57C-FBBD-4FC2-90C9-5BB4DFC5893E}" dt="2024-12-08T09:37:23.136" v="200" actId="164"/>
          <ac:spMkLst>
            <pc:docMk/>
            <pc:sldMk cId="704070846" sldId="264"/>
            <ac:spMk id="23" creationId="{4DD32A75-A2F2-3F88-C843-EF820C3C6422}"/>
          </ac:spMkLst>
        </pc:spChg>
        <pc:grpChg chg="add mod">
          <ac:chgData name="Md Eftakhar Rahman Sany" userId="c5f616c1d5db3944" providerId="LiveId" clId="{DAEBD57C-FBBD-4FC2-90C9-5BB4DFC5893E}" dt="2024-12-08T10:07:39.317" v="266" actId="164"/>
          <ac:grpSpMkLst>
            <pc:docMk/>
            <pc:sldMk cId="704070846" sldId="264"/>
            <ac:grpSpMk id="8" creationId="{D9EE8123-E0CC-A235-4915-5B7E74CBC4AC}"/>
          </ac:grpSpMkLst>
        </pc:grpChg>
        <pc:grpChg chg="add mod">
          <ac:chgData name="Md Eftakhar Rahman Sany" userId="c5f616c1d5db3944" providerId="LiveId" clId="{DAEBD57C-FBBD-4FC2-90C9-5BB4DFC5893E}" dt="2024-12-08T10:07:39.317" v="266" actId="164"/>
          <ac:grpSpMkLst>
            <pc:docMk/>
            <pc:sldMk cId="704070846" sldId="264"/>
            <ac:grpSpMk id="11" creationId="{DA1ACBBC-3F52-770C-99F4-B1697E2119FB}"/>
          </ac:grpSpMkLst>
        </pc:grpChg>
        <pc:grpChg chg="add mod">
          <ac:chgData name="Md Eftakhar Rahman Sany" userId="c5f616c1d5db3944" providerId="LiveId" clId="{DAEBD57C-FBBD-4FC2-90C9-5BB4DFC5893E}" dt="2024-12-08T10:07:39.317" v="266" actId="164"/>
          <ac:grpSpMkLst>
            <pc:docMk/>
            <pc:sldMk cId="704070846" sldId="264"/>
            <ac:grpSpMk id="12" creationId="{E0A893C3-8D97-36B0-2536-522F7B3D62F7}"/>
          </ac:grpSpMkLst>
        </pc:grpChg>
        <pc:grpChg chg="add mod">
          <ac:chgData name="Md Eftakhar Rahman Sany" userId="c5f616c1d5db3944" providerId="LiveId" clId="{DAEBD57C-FBBD-4FC2-90C9-5BB4DFC5893E}" dt="2024-12-08T10:07:41.660" v="268" actId="12788"/>
          <ac:grpSpMkLst>
            <pc:docMk/>
            <pc:sldMk cId="704070846" sldId="264"/>
            <ac:grpSpMk id="14" creationId="{EED42FC4-2405-9577-D9D4-2501761743DD}"/>
          </ac:grpSpMkLst>
        </pc:grpChg>
      </pc:sldChg>
      <pc:sldChg chg="addSp modSp mod">
        <pc:chgData name="Md Eftakhar Rahman Sany" userId="c5f616c1d5db3944" providerId="LiveId" clId="{DAEBD57C-FBBD-4FC2-90C9-5BB4DFC5893E}" dt="2024-12-08T10:45:22.270" v="449" actId="732"/>
        <pc:sldMkLst>
          <pc:docMk/>
          <pc:sldMk cId="3868881204" sldId="269"/>
        </pc:sldMkLst>
        <pc:spChg chg="add mod">
          <ac:chgData name="Md Eftakhar Rahman Sany" userId="c5f616c1d5db3944" providerId="LiveId" clId="{DAEBD57C-FBBD-4FC2-90C9-5BB4DFC5893E}" dt="2024-12-08T10:45:10.079" v="446" actId="14100"/>
          <ac:spMkLst>
            <pc:docMk/>
            <pc:sldMk cId="3868881204" sldId="269"/>
            <ac:spMk id="2" creationId="{5854BF8C-31A1-F53C-4396-F65538375A77}"/>
          </ac:spMkLst>
        </pc:spChg>
        <pc:spChg chg="mod">
          <ac:chgData name="Md Eftakhar Rahman Sany" userId="c5f616c1d5db3944" providerId="LiveId" clId="{DAEBD57C-FBBD-4FC2-90C9-5BB4DFC5893E}" dt="2024-12-08T10:42:00.632" v="422" actId="14100"/>
          <ac:spMkLst>
            <pc:docMk/>
            <pc:sldMk cId="3868881204" sldId="269"/>
            <ac:spMk id="5" creationId="{8416BA25-1FE9-4D3E-D77E-0D6CB2E144FD}"/>
          </ac:spMkLst>
        </pc:spChg>
        <pc:picChg chg="mod modCrop">
          <ac:chgData name="Md Eftakhar Rahman Sany" userId="c5f616c1d5db3944" providerId="LiveId" clId="{DAEBD57C-FBBD-4FC2-90C9-5BB4DFC5893E}" dt="2024-12-08T10:45:22.270" v="449" actId="732"/>
          <ac:picMkLst>
            <pc:docMk/>
            <pc:sldMk cId="3868881204" sldId="269"/>
            <ac:picMk id="6" creationId="{A9764539-3364-E0C6-919E-082E8EB4A836}"/>
          </ac:picMkLst>
        </pc:picChg>
      </pc:sldChg>
      <pc:sldChg chg="addSp delSp modSp mod">
        <pc:chgData name="Md Eftakhar Rahman Sany" userId="c5f616c1d5db3944" providerId="LiveId" clId="{DAEBD57C-FBBD-4FC2-90C9-5BB4DFC5893E}" dt="2024-12-08T09:18:57.796" v="159" actId="732"/>
        <pc:sldMkLst>
          <pc:docMk/>
          <pc:sldMk cId="1889773241" sldId="284"/>
        </pc:sldMkLst>
        <pc:spChg chg="add mod ord">
          <ac:chgData name="Md Eftakhar Rahman Sany" userId="c5f616c1d5db3944" providerId="LiveId" clId="{DAEBD57C-FBBD-4FC2-90C9-5BB4DFC5893E}" dt="2024-12-08T09:18:09.504" v="149" actId="1076"/>
          <ac:spMkLst>
            <pc:docMk/>
            <pc:sldMk cId="1889773241" sldId="284"/>
            <ac:spMk id="3" creationId="{2B24F487-CDCD-0E68-8EEA-5A3BC690F748}"/>
          </ac:spMkLst>
        </pc:spChg>
        <pc:spChg chg="mod">
          <ac:chgData name="Md Eftakhar Rahman Sany" userId="c5f616c1d5db3944" providerId="LiveId" clId="{DAEBD57C-FBBD-4FC2-90C9-5BB4DFC5893E}" dt="2024-12-08T09:18:24.885" v="153" actId="1076"/>
          <ac:spMkLst>
            <pc:docMk/>
            <pc:sldMk cId="1889773241" sldId="284"/>
            <ac:spMk id="4" creationId="{C3B6D81C-B903-9F5C-D15F-37863D2C4B01}"/>
          </ac:spMkLst>
        </pc:spChg>
        <pc:spChg chg="mod">
          <ac:chgData name="Md Eftakhar Rahman Sany" userId="c5f616c1d5db3944" providerId="LiveId" clId="{DAEBD57C-FBBD-4FC2-90C9-5BB4DFC5893E}" dt="2024-12-08T09:16:43.767" v="132" actId="1076"/>
          <ac:spMkLst>
            <pc:docMk/>
            <pc:sldMk cId="1889773241" sldId="284"/>
            <ac:spMk id="5" creationId="{A57AB6DC-63E0-E1E9-1594-7895A68B35BB}"/>
          </ac:spMkLst>
        </pc:spChg>
        <pc:spChg chg="add mod ord">
          <ac:chgData name="Md Eftakhar Rahman Sany" userId="c5f616c1d5db3944" providerId="LiveId" clId="{DAEBD57C-FBBD-4FC2-90C9-5BB4DFC5893E}" dt="2024-12-08T09:17:37.875" v="141" actId="1076"/>
          <ac:spMkLst>
            <pc:docMk/>
            <pc:sldMk cId="1889773241" sldId="284"/>
            <ac:spMk id="6" creationId="{A5D2E2B0-7BDF-3D27-AB4A-AC510692EE26}"/>
          </ac:spMkLst>
        </pc:spChg>
        <pc:spChg chg="mod">
          <ac:chgData name="Md Eftakhar Rahman Sany" userId="c5f616c1d5db3944" providerId="LiveId" clId="{DAEBD57C-FBBD-4FC2-90C9-5BB4DFC5893E}" dt="2024-12-08T09:17:53.024" v="144" actId="1076"/>
          <ac:spMkLst>
            <pc:docMk/>
            <pc:sldMk cId="1889773241" sldId="284"/>
            <ac:spMk id="8" creationId="{9CB2D208-2E35-29DE-6059-C9FD6BB0904B}"/>
          </ac:spMkLst>
        </pc:spChg>
        <pc:picChg chg="add mod modCrop">
          <ac:chgData name="Md Eftakhar Rahman Sany" userId="c5f616c1d5db3944" providerId="LiveId" clId="{DAEBD57C-FBBD-4FC2-90C9-5BB4DFC5893E}" dt="2024-12-08T09:18:57.796" v="159" actId="732"/>
          <ac:picMkLst>
            <pc:docMk/>
            <pc:sldMk cId="1889773241" sldId="284"/>
            <ac:picMk id="9" creationId="{6BEF280C-9B99-1715-819B-E1CC7C80A09A}"/>
          </ac:picMkLst>
        </pc:picChg>
      </pc:sldChg>
      <pc:sldChg chg="addSp delSp modSp mod">
        <pc:chgData name="Md Eftakhar Rahman Sany" userId="c5f616c1d5db3944" providerId="LiveId" clId="{DAEBD57C-FBBD-4FC2-90C9-5BB4DFC5893E}" dt="2024-12-08T10:54:41.827" v="462" actId="1076"/>
        <pc:sldMkLst>
          <pc:docMk/>
          <pc:sldMk cId="4107444131" sldId="287"/>
        </pc:sldMkLst>
        <pc:spChg chg="add mod">
          <ac:chgData name="Md Eftakhar Rahman Sany" userId="c5f616c1d5db3944" providerId="LiveId" clId="{DAEBD57C-FBBD-4FC2-90C9-5BB4DFC5893E}" dt="2024-12-08T10:22:05.091" v="356" actId="1076"/>
          <ac:spMkLst>
            <pc:docMk/>
            <pc:sldMk cId="4107444131" sldId="287"/>
            <ac:spMk id="2" creationId="{B4B4CD63-23CA-7616-DD9E-C3E435343BBD}"/>
          </ac:spMkLst>
        </pc:spChg>
        <pc:spChg chg="mod">
          <ac:chgData name="Md Eftakhar Rahman Sany" userId="c5f616c1d5db3944" providerId="LiveId" clId="{DAEBD57C-FBBD-4FC2-90C9-5BB4DFC5893E}" dt="2024-12-08T10:54:41.827" v="462" actId="1076"/>
          <ac:spMkLst>
            <pc:docMk/>
            <pc:sldMk cId="4107444131" sldId="287"/>
            <ac:spMk id="4" creationId="{FE241A8E-D721-4414-EBED-F8E3F8EFE451}"/>
          </ac:spMkLst>
        </pc:spChg>
        <pc:spChg chg="add mod ord">
          <ac:chgData name="Md Eftakhar Rahman Sany" userId="c5f616c1d5db3944" providerId="LiveId" clId="{DAEBD57C-FBBD-4FC2-90C9-5BB4DFC5893E}" dt="2024-12-08T10:22:19.449" v="359" actId="167"/>
          <ac:spMkLst>
            <pc:docMk/>
            <pc:sldMk cId="4107444131" sldId="287"/>
            <ac:spMk id="7" creationId="{1EFED16A-3757-EC98-0785-F52A977146EF}"/>
          </ac:spMkLst>
        </pc:spChg>
        <pc:spChg chg="add mod">
          <ac:chgData name="Md Eftakhar Rahman Sany" userId="c5f616c1d5db3944" providerId="LiveId" clId="{DAEBD57C-FBBD-4FC2-90C9-5BB4DFC5893E}" dt="2024-12-08T10:43:35.441" v="436" actId="14100"/>
          <ac:spMkLst>
            <pc:docMk/>
            <pc:sldMk cId="4107444131" sldId="287"/>
            <ac:spMk id="9" creationId="{45011F92-42F2-B54B-5055-0B63ED52375B}"/>
          </ac:spMkLst>
        </pc:spChg>
        <pc:picChg chg="mod">
          <ac:chgData name="Md Eftakhar Rahman Sany" userId="c5f616c1d5db3944" providerId="LiveId" clId="{DAEBD57C-FBBD-4FC2-90C9-5BB4DFC5893E}" dt="2024-12-08T10:54:27.968" v="459" actId="14826"/>
          <ac:picMkLst>
            <pc:docMk/>
            <pc:sldMk cId="4107444131" sldId="287"/>
            <ac:picMk id="8" creationId="{FA4878E4-D69D-0EDA-DA9B-52510A6B7562}"/>
          </ac:picMkLst>
        </pc:picChg>
      </pc:sldChg>
      <pc:sldChg chg="addSp delSp modSp mod">
        <pc:chgData name="Md Eftakhar Rahman Sany" userId="c5f616c1d5db3944" providerId="LiveId" clId="{DAEBD57C-FBBD-4FC2-90C9-5BB4DFC5893E}" dt="2024-12-08T10:53:47.858" v="458" actId="14100"/>
        <pc:sldMkLst>
          <pc:docMk/>
          <pc:sldMk cId="1575993217" sldId="289"/>
        </pc:sldMkLst>
        <pc:spChg chg="mod">
          <ac:chgData name="Md Eftakhar Rahman Sany" userId="c5f616c1d5db3944" providerId="LiveId" clId="{DAEBD57C-FBBD-4FC2-90C9-5BB4DFC5893E}" dt="2024-12-08T09:13:15.279" v="116" actId="1076"/>
          <ac:spMkLst>
            <pc:docMk/>
            <pc:sldMk cId="1575993217" sldId="289"/>
            <ac:spMk id="3" creationId="{06D32D8E-B303-A7E6-C64B-79518B2F97B7}"/>
          </ac:spMkLst>
        </pc:spChg>
        <pc:spChg chg="mod">
          <ac:chgData name="Md Eftakhar Rahman Sany" userId="c5f616c1d5db3944" providerId="LiveId" clId="{DAEBD57C-FBBD-4FC2-90C9-5BB4DFC5893E}" dt="2024-12-08T10:53:47.858" v="458" actId="14100"/>
          <ac:spMkLst>
            <pc:docMk/>
            <pc:sldMk cId="1575993217" sldId="289"/>
            <ac:spMk id="4" creationId="{4FBAA988-994C-3C8C-09A0-3A8757D12E62}"/>
          </ac:spMkLst>
        </pc:spChg>
        <pc:spChg chg="mod">
          <ac:chgData name="Md Eftakhar Rahman Sany" userId="c5f616c1d5db3944" providerId="LiveId" clId="{DAEBD57C-FBBD-4FC2-90C9-5BB4DFC5893E}" dt="2024-12-08T07:19:26.416" v="13" actId="14100"/>
          <ac:spMkLst>
            <pc:docMk/>
            <pc:sldMk cId="1575993217" sldId="289"/>
            <ac:spMk id="5" creationId="{599F882E-7763-88D1-A291-562B0192E5A4}"/>
          </ac:spMkLst>
        </pc:spChg>
        <pc:spChg chg="add mod ord">
          <ac:chgData name="Md Eftakhar Rahman Sany" userId="c5f616c1d5db3944" providerId="LiveId" clId="{DAEBD57C-FBBD-4FC2-90C9-5BB4DFC5893E}" dt="2024-12-08T08:45:56.035" v="86" actId="1076"/>
          <ac:spMkLst>
            <pc:docMk/>
            <pc:sldMk cId="1575993217" sldId="289"/>
            <ac:spMk id="6" creationId="{C96E0416-192F-31BD-068E-E4CF6F80313C}"/>
          </ac:spMkLst>
        </pc:spChg>
        <pc:spChg chg="add del mod">
          <ac:chgData name="Md Eftakhar Rahman Sany" userId="c5f616c1d5db3944" providerId="LiveId" clId="{DAEBD57C-FBBD-4FC2-90C9-5BB4DFC5893E}" dt="2024-12-08T09:13:05.425" v="115" actId="14100"/>
          <ac:spMkLst>
            <pc:docMk/>
            <pc:sldMk cId="1575993217" sldId="289"/>
            <ac:spMk id="7" creationId="{51D3F165-AD2D-5567-BDEB-58551761D671}"/>
          </ac:spMkLst>
        </pc:spChg>
      </pc:sldChg>
      <pc:sldChg chg="addSp delSp modSp mod setBg">
        <pc:chgData name="Md Eftakhar Rahman Sany" userId="c5f616c1d5db3944" providerId="LiveId" clId="{DAEBD57C-FBBD-4FC2-90C9-5BB4DFC5893E}" dt="2024-12-08T10:28:32.233" v="396" actId="14100"/>
        <pc:sldMkLst>
          <pc:docMk/>
          <pc:sldMk cId="1440473144" sldId="300"/>
        </pc:sldMkLst>
        <pc:spChg chg="add mod">
          <ac:chgData name="Md Eftakhar Rahman Sany" userId="c5f616c1d5db3944" providerId="LiveId" clId="{DAEBD57C-FBBD-4FC2-90C9-5BB4DFC5893E}" dt="2024-12-08T10:28:32.233" v="396" actId="14100"/>
          <ac:spMkLst>
            <pc:docMk/>
            <pc:sldMk cId="1440473144" sldId="300"/>
            <ac:spMk id="2" creationId="{8DE037EB-3FB0-AB83-ABC9-93FC59D6B4AC}"/>
          </ac:spMkLst>
        </pc:spChg>
        <pc:spChg chg="add mod ord">
          <ac:chgData name="Md Eftakhar Rahman Sany" userId="c5f616c1d5db3944" providerId="LiveId" clId="{DAEBD57C-FBBD-4FC2-90C9-5BB4DFC5893E}" dt="2024-12-08T10:28:20.762" v="394" actId="14100"/>
          <ac:spMkLst>
            <pc:docMk/>
            <pc:sldMk cId="1440473144" sldId="300"/>
            <ac:spMk id="13" creationId="{ADCEA8DF-924E-35A0-8DD1-3E0C3F016624}"/>
          </ac:spMkLst>
        </pc:spChg>
        <pc:graphicFrameChg chg="add mod">
          <ac:chgData name="Md Eftakhar Rahman Sany" userId="c5f616c1d5db3944" providerId="LiveId" clId="{DAEBD57C-FBBD-4FC2-90C9-5BB4DFC5893E}" dt="2024-12-08T10:28:11.928" v="393" actId="1076"/>
          <ac:graphicFrameMkLst>
            <pc:docMk/>
            <pc:sldMk cId="1440473144" sldId="300"/>
            <ac:graphicFrameMk id="19" creationId="{55C68ED8-E964-3FC4-BE40-04F3BD98756C}"/>
          </ac:graphicFrameMkLst>
        </pc:graphicFrameChg>
      </pc:sldChg>
      <pc:sldChg chg="modSp mod">
        <pc:chgData name="Md Eftakhar Rahman Sany" userId="c5f616c1d5db3944" providerId="LiveId" clId="{DAEBD57C-FBBD-4FC2-90C9-5BB4DFC5893E}" dt="2024-12-08T10:36:11.772" v="420" actId="14826"/>
        <pc:sldMkLst>
          <pc:docMk/>
          <pc:sldMk cId="3408470256" sldId="317"/>
        </pc:sldMkLst>
        <pc:spChg chg="mod">
          <ac:chgData name="Md Eftakhar Rahman Sany" userId="c5f616c1d5db3944" providerId="LiveId" clId="{DAEBD57C-FBBD-4FC2-90C9-5BB4DFC5893E}" dt="2024-12-08T10:33:28.529" v="416" actId="14100"/>
          <ac:spMkLst>
            <pc:docMk/>
            <pc:sldMk cId="3408470256" sldId="317"/>
            <ac:spMk id="4" creationId="{2D242D99-C3DF-DECD-4F33-A5DA2380C9BC}"/>
          </ac:spMkLst>
        </pc:spChg>
        <pc:spChg chg="mod">
          <ac:chgData name="Md Eftakhar Rahman Sany" userId="c5f616c1d5db3944" providerId="LiveId" clId="{DAEBD57C-FBBD-4FC2-90C9-5BB4DFC5893E}" dt="2024-12-08T10:33:01.790" v="410" actId="207"/>
          <ac:spMkLst>
            <pc:docMk/>
            <pc:sldMk cId="3408470256" sldId="317"/>
            <ac:spMk id="7" creationId="{3689B07D-9A26-5403-4D52-8053D36B0D46}"/>
          </ac:spMkLst>
        </pc:spChg>
        <pc:spChg chg="mod">
          <ac:chgData name="Md Eftakhar Rahman Sany" userId="c5f616c1d5db3944" providerId="LiveId" clId="{DAEBD57C-FBBD-4FC2-90C9-5BB4DFC5893E}" dt="2024-12-08T10:34:28.320" v="419" actId="313"/>
          <ac:spMkLst>
            <pc:docMk/>
            <pc:sldMk cId="3408470256" sldId="317"/>
            <ac:spMk id="13" creationId="{AE038D19-0C1A-2073-4F27-77E28067000F}"/>
          </ac:spMkLst>
        </pc:spChg>
        <pc:picChg chg="mod">
          <ac:chgData name="Md Eftakhar Rahman Sany" userId="c5f616c1d5db3944" providerId="LiveId" clId="{DAEBD57C-FBBD-4FC2-90C9-5BB4DFC5893E}" dt="2024-12-08T10:36:11.772" v="420" actId="14826"/>
          <ac:picMkLst>
            <pc:docMk/>
            <pc:sldMk cId="3408470256" sldId="317"/>
            <ac:picMk id="3" creationId="{A3F23002-9842-5EDA-3C9E-147CDE998A71}"/>
          </ac:picMkLst>
        </pc:picChg>
      </pc:sldChg>
      <pc:sldChg chg="addSp modSp mod">
        <pc:chgData name="Md Eftakhar Rahman Sany" userId="c5f616c1d5db3944" providerId="LiveId" clId="{DAEBD57C-FBBD-4FC2-90C9-5BB4DFC5893E}" dt="2024-12-08T09:28:03.786" v="183" actId="1076"/>
        <pc:sldMkLst>
          <pc:docMk/>
          <pc:sldMk cId="3038610397" sldId="352"/>
        </pc:sldMkLst>
        <pc:spChg chg="mod">
          <ac:chgData name="Md Eftakhar Rahman Sany" userId="c5f616c1d5db3944" providerId="LiveId" clId="{DAEBD57C-FBBD-4FC2-90C9-5BB4DFC5893E}" dt="2024-12-08T09:25:44.469" v="178" actId="1076"/>
          <ac:spMkLst>
            <pc:docMk/>
            <pc:sldMk cId="3038610397" sldId="352"/>
            <ac:spMk id="2" creationId="{F7FEDCFF-AA7D-AA5A-C43E-1BE9CFA8B001}"/>
          </ac:spMkLst>
        </pc:spChg>
        <pc:spChg chg="add mod ord">
          <ac:chgData name="Md Eftakhar Rahman Sany" userId="c5f616c1d5db3944" providerId="LiveId" clId="{DAEBD57C-FBBD-4FC2-90C9-5BB4DFC5893E}" dt="2024-12-08T09:19:24.525" v="163" actId="14100"/>
          <ac:spMkLst>
            <pc:docMk/>
            <pc:sldMk cId="3038610397" sldId="352"/>
            <ac:spMk id="3" creationId="{4419D3D9-697F-3926-0A70-11A9754A8414}"/>
          </ac:spMkLst>
        </pc:spChg>
        <pc:spChg chg="mod">
          <ac:chgData name="Md Eftakhar Rahman Sany" userId="c5f616c1d5db3944" providerId="LiveId" clId="{DAEBD57C-FBBD-4FC2-90C9-5BB4DFC5893E}" dt="2024-12-08T09:23:20.866" v="173" actId="1076"/>
          <ac:spMkLst>
            <pc:docMk/>
            <pc:sldMk cId="3038610397" sldId="352"/>
            <ac:spMk id="4" creationId="{345DDB9C-B811-F624-2A4B-BE783313E78F}"/>
          </ac:spMkLst>
        </pc:spChg>
        <pc:spChg chg="mod">
          <ac:chgData name="Md Eftakhar Rahman Sany" userId="c5f616c1d5db3944" providerId="LiveId" clId="{DAEBD57C-FBBD-4FC2-90C9-5BB4DFC5893E}" dt="2024-12-08T09:27:58.434" v="181" actId="1076"/>
          <ac:spMkLst>
            <pc:docMk/>
            <pc:sldMk cId="3038610397" sldId="352"/>
            <ac:spMk id="5" creationId="{CC097AC1-7A8C-63E0-83A7-D5FE2FFBDD5A}"/>
          </ac:spMkLst>
        </pc:spChg>
        <pc:spChg chg="add mod">
          <ac:chgData name="Md Eftakhar Rahman Sany" userId="c5f616c1d5db3944" providerId="LiveId" clId="{DAEBD57C-FBBD-4FC2-90C9-5BB4DFC5893E}" dt="2024-12-08T09:23:27.437" v="174"/>
          <ac:spMkLst>
            <pc:docMk/>
            <pc:sldMk cId="3038610397" sldId="352"/>
            <ac:spMk id="6" creationId="{6F4E29D6-62B5-FCCF-5F64-BA5E84B16BFD}"/>
          </ac:spMkLst>
        </pc:spChg>
        <pc:picChg chg="mod">
          <ac:chgData name="Md Eftakhar Rahman Sany" userId="c5f616c1d5db3944" providerId="LiveId" clId="{DAEBD57C-FBBD-4FC2-90C9-5BB4DFC5893E}" dt="2024-12-08T09:28:03.786" v="183" actId="1076"/>
          <ac:picMkLst>
            <pc:docMk/>
            <pc:sldMk cId="3038610397" sldId="352"/>
            <ac:picMk id="10" creationId="{5F667786-B799-3F42-4D9C-C11F7EC8142F}"/>
          </ac:picMkLst>
        </pc:picChg>
      </pc:sldChg>
      <pc:sldChg chg="addSp modSp mod">
        <pc:chgData name="Md Eftakhar Rahman Sany" userId="c5f616c1d5db3944" providerId="LiveId" clId="{DAEBD57C-FBBD-4FC2-90C9-5BB4DFC5893E}" dt="2024-12-08T09:46:18.519" v="226" actId="14100"/>
        <pc:sldMkLst>
          <pc:docMk/>
          <pc:sldMk cId="2393430498" sldId="361"/>
        </pc:sldMkLst>
        <pc:spChg chg="add mod ord">
          <ac:chgData name="Md Eftakhar Rahman Sany" userId="c5f616c1d5db3944" providerId="LiveId" clId="{DAEBD57C-FBBD-4FC2-90C9-5BB4DFC5893E}" dt="2024-12-08T09:38:37.181" v="206" actId="167"/>
          <ac:spMkLst>
            <pc:docMk/>
            <pc:sldMk cId="2393430498" sldId="361"/>
            <ac:spMk id="2" creationId="{EC56AD11-173E-53A2-7956-FA5E0D1330AE}"/>
          </ac:spMkLst>
        </pc:spChg>
        <pc:spChg chg="add mod">
          <ac:chgData name="Md Eftakhar Rahman Sany" userId="c5f616c1d5db3944" providerId="LiveId" clId="{DAEBD57C-FBBD-4FC2-90C9-5BB4DFC5893E}" dt="2024-12-08T09:44:17.391" v="224" actId="14100"/>
          <ac:spMkLst>
            <pc:docMk/>
            <pc:sldMk cId="2393430498" sldId="361"/>
            <ac:spMk id="3" creationId="{29A0CD8B-0353-11EB-85B5-8A720C1F8527}"/>
          </ac:spMkLst>
        </pc:spChg>
        <pc:spChg chg="mod">
          <ac:chgData name="Md Eftakhar Rahman Sany" userId="c5f616c1d5db3944" providerId="LiveId" clId="{DAEBD57C-FBBD-4FC2-90C9-5BB4DFC5893E}" dt="2024-12-08T09:39:23.576" v="215" actId="14100"/>
          <ac:spMkLst>
            <pc:docMk/>
            <pc:sldMk cId="2393430498" sldId="361"/>
            <ac:spMk id="4" creationId="{04241CD4-3216-2CCA-B8E0-4966CDB0406B}"/>
          </ac:spMkLst>
        </pc:spChg>
        <pc:spChg chg="mod">
          <ac:chgData name="Md Eftakhar Rahman Sany" userId="c5f616c1d5db3944" providerId="LiveId" clId="{DAEBD57C-FBBD-4FC2-90C9-5BB4DFC5893E}" dt="2024-12-08T09:40:41.906" v="217" actId="1076"/>
          <ac:spMkLst>
            <pc:docMk/>
            <pc:sldMk cId="2393430498" sldId="361"/>
            <ac:spMk id="5" creationId="{5A0427A1-50CE-9F08-9333-745E5F4BE182}"/>
          </ac:spMkLst>
        </pc:spChg>
        <pc:spChg chg="mod">
          <ac:chgData name="Md Eftakhar Rahman Sany" userId="c5f616c1d5db3944" providerId="LiveId" clId="{DAEBD57C-FBBD-4FC2-90C9-5BB4DFC5893E}" dt="2024-12-08T09:46:18.519" v="226" actId="14100"/>
          <ac:spMkLst>
            <pc:docMk/>
            <pc:sldMk cId="2393430498" sldId="361"/>
            <ac:spMk id="6" creationId="{F48DF51C-DF6E-D278-671C-0E2A6E612047}"/>
          </ac:spMkLst>
        </pc:spChg>
        <pc:picChg chg="mod">
          <ac:chgData name="Md Eftakhar Rahman Sany" userId="c5f616c1d5db3944" providerId="LiveId" clId="{DAEBD57C-FBBD-4FC2-90C9-5BB4DFC5893E}" dt="2024-12-08T09:44:06.040" v="221" actId="1076"/>
          <ac:picMkLst>
            <pc:docMk/>
            <pc:sldMk cId="2393430498" sldId="361"/>
            <ac:picMk id="10" creationId="{C211E7DE-E962-A38D-AE09-FF3EF4A50C16}"/>
          </ac:picMkLst>
        </pc:picChg>
      </pc:sldChg>
      <pc:sldChg chg="addSp delSp modSp mod">
        <pc:chgData name="Md Eftakhar Rahman Sany" userId="c5f616c1d5db3944" providerId="LiveId" clId="{DAEBD57C-FBBD-4FC2-90C9-5BB4DFC5893E}" dt="2024-12-08T10:42:16.410" v="427" actId="21"/>
        <pc:sldMkLst>
          <pc:docMk/>
          <pc:sldMk cId="681008486" sldId="362"/>
        </pc:sldMkLst>
        <pc:spChg chg="add mod ord">
          <ac:chgData name="Md Eftakhar Rahman Sany" userId="c5f616c1d5db3944" providerId="LiveId" clId="{DAEBD57C-FBBD-4FC2-90C9-5BB4DFC5893E}" dt="2024-12-08T09:52:44.040" v="257" actId="167"/>
          <ac:spMkLst>
            <pc:docMk/>
            <pc:sldMk cId="681008486" sldId="362"/>
            <ac:spMk id="2" creationId="{50B16DC9-DD83-CB32-01B0-1F07B4C8CF6F}"/>
          </ac:spMkLst>
        </pc:spChg>
        <pc:spChg chg="add del mod">
          <ac:chgData name="Md Eftakhar Rahman Sany" userId="c5f616c1d5db3944" providerId="LiveId" clId="{DAEBD57C-FBBD-4FC2-90C9-5BB4DFC5893E}" dt="2024-12-08T10:42:16.410" v="427" actId="21"/>
          <ac:spMkLst>
            <pc:docMk/>
            <pc:sldMk cId="681008486" sldId="362"/>
            <ac:spMk id="3" creationId="{D1B6303E-210C-DA2B-D492-E0DF50A7AA22}"/>
          </ac:spMkLst>
        </pc:spChg>
        <pc:spChg chg="mod">
          <ac:chgData name="Md Eftakhar Rahman Sany" userId="c5f616c1d5db3944" providerId="LiveId" clId="{DAEBD57C-FBBD-4FC2-90C9-5BB4DFC5893E}" dt="2024-12-08T09:49:54.579" v="254" actId="1076"/>
          <ac:spMkLst>
            <pc:docMk/>
            <pc:sldMk cId="681008486" sldId="362"/>
            <ac:spMk id="4" creationId="{CBFDF45B-F96C-597F-DE17-5A4A9C307061}"/>
          </ac:spMkLst>
        </pc:spChg>
        <pc:spChg chg="mod">
          <ac:chgData name="Md Eftakhar Rahman Sany" userId="c5f616c1d5db3944" providerId="LiveId" clId="{DAEBD57C-FBBD-4FC2-90C9-5BB4DFC5893E}" dt="2024-12-08T09:49:54.579" v="254" actId="1076"/>
          <ac:spMkLst>
            <pc:docMk/>
            <pc:sldMk cId="681008486" sldId="362"/>
            <ac:spMk id="5" creationId="{315EAD88-A081-31A4-2489-D46E342E908C}"/>
          </ac:spMkLst>
        </pc:spChg>
        <pc:spChg chg="mod">
          <ac:chgData name="Md Eftakhar Rahman Sany" userId="c5f616c1d5db3944" providerId="LiveId" clId="{DAEBD57C-FBBD-4FC2-90C9-5BB4DFC5893E}" dt="2024-12-08T09:53:15.168" v="265" actId="1076"/>
          <ac:spMkLst>
            <pc:docMk/>
            <pc:sldMk cId="681008486" sldId="362"/>
            <ac:spMk id="7" creationId="{CAA200D6-89E1-972A-AB26-D4FD5EC3A737}"/>
          </ac:spMkLst>
        </pc:spChg>
        <pc:spChg chg="mod">
          <ac:chgData name="Md Eftakhar Rahman Sany" userId="c5f616c1d5db3944" providerId="LiveId" clId="{DAEBD57C-FBBD-4FC2-90C9-5BB4DFC5893E}" dt="2024-12-08T09:53:15.168" v="265" actId="1076"/>
          <ac:spMkLst>
            <pc:docMk/>
            <pc:sldMk cId="681008486" sldId="362"/>
            <ac:spMk id="9" creationId="{13A3DD41-7E7F-3341-52C3-953A57619A82}"/>
          </ac:spMkLst>
        </pc:spChg>
        <pc:spChg chg="mod">
          <ac:chgData name="Md Eftakhar Rahman Sany" userId="c5f616c1d5db3944" providerId="LiveId" clId="{DAEBD57C-FBBD-4FC2-90C9-5BB4DFC5893E}" dt="2024-12-08T09:53:01.303" v="263" actId="1076"/>
          <ac:spMkLst>
            <pc:docMk/>
            <pc:sldMk cId="681008486" sldId="362"/>
            <ac:spMk id="12" creationId="{AD31FC9C-34B8-5E43-9368-FE13BD0089FB}"/>
          </ac:spMkLst>
        </pc:spChg>
        <pc:picChg chg="mod">
          <ac:chgData name="Md Eftakhar Rahman Sany" userId="c5f616c1d5db3944" providerId="LiveId" clId="{DAEBD57C-FBBD-4FC2-90C9-5BB4DFC5893E}" dt="2024-12-08T09:52:56.500" v="262" actId="14100"/>
          <ac:picMkLst>
            <pc:docMk/>
            <pc:sldMk cId="681008486" sldId="362"/>
            <ac:picMk id="11" creationId="{34F12918-4FA5-040C-20A8-D5D12D0CFFC9}"/>
          </ac:picMkLst>
        </pc:picChg>
      </pc:sldChg>
      <pc:sldChg chg="addSp modSp mod">
        <pc:chgData name="Md Eftakhar Rahman Sany" userId="c5f616c1d5db3944" providerId="LiveId" clId="{DAEBD57C-FBBD-4FC2-90C9-5BB4DFC5893E}" dt="2024-12-08T10:43:10.669" v="431" actId="14100"/>
        <pc:sldMkLst>
          <pc:docMk/>
          <pc:sldMk cId="967315701" sldId="363"/>
        </pc:sldMkLst>
        <pc:spChg chg="add mod ord">
          <ac:chgData name="Md Eftakhar Rahman Sany" userId="c5f616c1d5db3944" providerId="LiveId" clId="{DAEBD57C-FBBD-4FC2-90C9-5BB4DFC5893E}" dt="2024-12-08T10:13:57.259" v="331" actId="14100"/>
          <ac:spMkLst>
            <pc:docMk/>
            <pc:sldMk cId="967315701" sldId="363"/>
            <ac:spMk id="2" creationId="{9550926A-4D65-4FC9-3BF0-3C292206020E}"/>
          </ac:spMkLst>
        </pc:spChg>
        <pc:spChg chg="add mod">
          <ac:chgData name="Md Eftakhar Rahman Sany" userId="c5f616c1d5db3944" providerId="LiveId" clId="{DAEBD57C-FBBD-4FC2-90C9-5BB4DFC5893E}" dt="2024-12-08T10:43:10.669" v="431" actId="14100"/>
          <ac:spMkLst>
            <pc:docMk/>
            <pc:sldMk cId="967315701" sldId="363"/>
            <ac:spMk id="3" creationId="{7F25A8DA-6C77-2988-A95A-2D05801290BD}"/>
          </ac:spMkLst>
        </pc:spChg>
        <pc:spChg chg="mod">
          <ac:chgData name="Md Eftakhar Rahman Sany" userId="c5f616c1d5db3944" providerId="LiveId" clId="{DAEBD57C-FBBD-4FC2-90C9-5BB4DFC5893E}" dt="2024-12-08T10:12:12.416" v="323" actId="404"/>
          <ac:spMkLst>
            <pc:docMk/>
            <pc:sldMk cId="967315701" sldId="363"/>
            <ac:spMk id="4" creationId="{FB7901D8-8A4A-C623-FC0B-4EC2164E1DAC}"/>
          </ac:spMkLst>
        </pc:spChg>
        <pc:spChg chg="mod">
          <ac:chgData name="Md Eftakhar Rahman Sany" userId="c5f616c1d5db3944" providerId="LiveId" clId="{DAEBD57C-FBBD-4FC2-90C9-5BB4DFC5893E}" dt="2024-12-08T10:13:25.256" v="325" actId="14100"/>
          <ac:spMkLst>
            <pc:docMk/>
            <pc:sldMk cId="967315701" sldId="363"/>
            <ac:spMk id="5" creationId="{B2045149-6AF3-BE05-B13F-F01954A2250E}"/>
          </ac:spMkLst>
        </pc:spChg>
        <pc:picChg chg="mod">
          <ac:chgData name="Md Eftakhar Rahman Sany" userId="c5f616c1d5db3944" providerId="LiveId" clId="{DAEBD57C-FBBD-4FC2-90C9-5BB4DFC5893E}" dt="2024-12-08T10:13:07.085" v="324" actId="14826"/>
          <ac:picMkLst>
            <pc:docMk/>
            <pc:sldMk cId="967315701" sldId="363"/>
            <ac:picMk id="10" creationId="{4B6B88A6-62C4-62D0-E39F-ECB171B5DBE4}"/>
          </ac:picMkLst>
        </pc:picChg>
      </pc:sldChg>
      <pc:sldChg chg="addSp delSp modSp mod">
        <pc:chgData name="Md Eftakhar Rahman Sany" userId="c5f616c1d5db3944" providerId="LiveId" clId="{DAEBD57C-FBBD-4FC2-90C9-5BB4DFC5893E}" dt="2024-12-08T10:11:14.305" v="306" actId="1076"/>
        <pc:sldMkLst>
          <pc:docMk/>
          <pc:sldMk cId="1314074596" sldId="364"/>
        </pc:sldMkLst>
        <pc:spChg chg="mod">
          <ac:chgData name="Md Eftakhar Rahman Sany" userId="c5f616c1d5db3944" providerId="LiveId" clId="{DAEBD57C-FBBD-4FC2-90C9-5BB4DFC5893E}" dt="2024-12-08T10:11:14.305" v="306" actId="1076"/>
          <ac:spMkLst>
            <pc:docMk/>
            <pc:sldMk cId="1314074596" sldId="364"/>
            <ac:spMk id="4" creationId="{DB945444-761C-CE34-7EEA-4BBAA8D14603}"/>
          </ac:spMkLst>
        </pc:spChg>
        <pc:spChg chg="mod">
          <ac:chgData name="Md Eftakhar Rahman Sany" userId="c5f616c1d5db3944" providerId="LiveId" clId="{DAEBD57C-FBBD-4FC2-90C9-5BB4DFC5893E}" dt="2024-12-08T10:08:20.720" v="271"/>
          <ac:spMkLst>
            <pc:docMk/>
            <pc:sldMk cId="1314074596" sldId="364"/>
            <ac:spMk id="11" creationId="{578C146B-47EC-34D5-0F66-AF4B9C2BBBD7}"/>
          </ac:spMkLst>
        </pc:spChg>
        <pc:spChg chg="mod">
          <ac:chgData name="Md Eftakhar Rahman Sany" userId="c5f616c1d5db3944" providerId="LiveId" clId="{DAEBD57C-FBBD-4FC2-90C9-5BB4DFC5893E}" dt="2024-12-08T10:08:36.480" v="274" actId="207"/>
          <ac:spMkLst>
            <pc:docMk/>
            <pc:sldMk cId="1314074596" sldId="364"/>
            <ac:spMk id="12" creationId="{0CCCB58D-A320-C8FB-0FF2-6353ACED1E24}"/>
          </ac:spMkLst>
        </pc:spChg>
        <pc:spChg chg="mod">
          <ac:chgData name="Md Eftakhar Rahman Sany" userId="c5f616c1d5db3944" providerId="LiveId" clId="{DAEBD57C-FBBD-4FC2-90C9-5BB4DFC5893E}" dt="2024-12-08T10:09:53.270" v="292" actId="207"/>
          <ac:spMkLst>
            <pc:docMk/>
            <pc:sldMk cId="1314074596" sldId="364"/>
            <ac:spMk id="14" creationId="{1A48258E-BF95-926F-09CD-F3B1A0D1B752}"/>
          </ac:spMkLst>
        </pc:spChg>
        <pc:spChg chg="mod">
          <ac:chgData name="Md Eftakhar Rahman Sany" userId="c5f616c1d5db3944" providerId="LiveId" clId="{DAEBD57C-FBBD-4FC2-90C9-5BB4DFC5893E}" dt="2024-12-08T10:08:31.570" v="273" actId="207"/>
          <ac:spMkLst>
            <pc:docMk/>
            <pc:sldMk cId="1314074596" sldId="364"/>
            <ac:spMk id="15" creationId="{4917CCFD-5707-4228-DC8C-67BAA73A93E8}"/>
          </ac:spMkLst>
        </pc:spChg>
        <pc:spChg chg="mod">
          <ac:chgData name="Md Eftakhar Rahman Sany" userId="c5f616c1d5db3944" providerId="LiveId" clId="{DAEBD57C-FBBD-4FC2-90C9-5BB4DFC5893E}" dt="2024-12-08T10:08:20.720" v="271"/>
          <ac:spMkLst>
            <pc:docMk/>
            <pc:sldMk cId="1314074596" sldId="364"/>
            <ac:spMk id="17" creationId="{DD5DAD68-4B6A-35C7-9DD9-1D78B6A30F2E}"/>
          </ac:spMkLst>
        </pc:spChg>
        <pc:spChg chg="mod">
          <ac:chgData name="Md Eftakhar Rahman Sany" userId="c5f616c1d5db3944" providerId="LiveId" clId="{DAEBD57C-FBBD-4FC2-90C9-5BB4DFC5893E}" dt="2024-12-08T10:08:20.720" v="271"/>
          <ac:spMkLst>
            <pc:docMk/>
            <pc:sldMk cId="1314074596" sldId="364"/>
            <ac:spMk id="20" creationId="{DBDFA2DC-E845-CA61-36BC-B8DF7E173609}"/>
          </ac:spMkLst>
        </pc:spChg>
        <pc:spChg chg="mod">
          <ac:chgData name="Md Eftakhar Rahman Sany" userId="c5f616c1d5db3944" providerId="LiveId" clId="{DAEBD57C-FBBD-4FC2-90C9-5BB4DFC5893E}" dt="2024-12-08T10:08:20.720" v="271"/>
          <ac:spMkLst>
            <pc:docMk/>
            <pc:sldMk cId="1314074596" sldId="364"/>
            <ac:spMk id="22" creationId="{335CC620-5A8D-56DC-AD45-E80BFB623C12}"/>
          </ac:spMkLst>
        </pc:spChg>
        <pc:spChg chg="mod">
          <ac:chgData name="Md Eftakhar Rahman Sany" userId="c5f616c1d5db3944" providerId="LiveId" clId="{DAEBD57C-FBBD-4FC2-90C9-5BB4DFC5893E}" dt="2024-12-08T10:08:20.720" v="271"/>
          <ac:spMkLst>
            <pc:docMk/>
            <pc:sldMk cId="1314074596" sldId="364"/>
            <ac:spMk id="25" creationId="{BAF82CDC-5582-64C6-E822-36B6E8978D49}"/>
          </ac:spMkLst>
        </pc:spChg>
        <pc:spChg chg="mod">
          <ac:chgData name="Md Eftakhar Rahman Sany" userId="c5f616c1d5db3944" providerId="LiveId" clId="{DAEBD57C-FBBD-4FC2-90C9-5BB4DFC5893E}" dt="2024-12-08T10:10:21.767" v="294" actId="164"/>
          <ac:spMkLst>
            <pc:docMk/>
            <pc:sldMk cId="1314074596" sldId="364"/>
            <ac:spMk id="31" creationId="{A6B38CDC-F2B3-D661-438E-C9641D4DBA80}"/>
          </ac:spMkLst>
        </pc:spChg>
        <pc:spChg chg="mod">
          <ac:chgData name="Md Eftakhar Rahman Sany" userId="c5f616c1d5db3944" providerId="LiveId" clId="{DAEBD57C-FBBD-4FC2-90C9-5BB4DFC5893E}" dt="2024-12-08T10:10:21.767" v="294" actId="164"/>
          <ac:spMkLst>
            <pc:docMk/>
            <pc:sldMk cId="1314074596" sldId="364"/>
            <ac:spMk id="32" creationId="{3F3B24C3-0F94-2DE6-567D-90243B825DA4}"/>
          </ac:spMkLst>
        </pc:spChg>
        <pc:spChg chg="mod">
          <ac:chgData name="Md Eftakhar Rahman Sany" userId="c5f616c1d5db3944" providerId="LiveId" clId="{DAEBD57C-FBBD-4FC2-90C9-5BB4DFC5893E}" dt="2024-12-08T10:10:21.767" v="294" actId="164"/>
          <ac:spMkLst>
            <pc:docMk/>
            <pc:sldMk cId="1314074596" sldId="364"/>
            <ac:spMk id="33" creationId="{DE1CD405-58CA-FD6E-CADD-2BFF3ECDA427}"/>
          </ac:spMkLst>
        </pc:spChg>
        <pc:spChg chg="mod">
          <ac:chgData name="Md Eftakhar Rahman Sany" userId="c5f616c1d5db3944" providerId="LiveId" clId="{DAEBD57C-FBBD-4FC2-90C9-5BB4DFC5893E}" dt="2024-12-08T10:10:21.767" v="294" actId="164"/>
          <ac:spMkLst>
            <pc:docMk/>
            <pc:sldMk cId="1314074596" sldId="364"/>
            <ac:spMk id="34" creationId="{C13E34E1-73FF-A84E-2B19-C7AA33A9C06C}"/>
          </ac:spMkLst>
        </pc:spChg>
        <pc:spChg chg="mod">
          <ac:chgData name="Md Eftakhar Rahman Sany" userId="c5f616c1d5db3944" providerId="LiveId" clId="{DAEBD57C-FBBD-4FC2-90C9-5BB4DFC5893E}" dt="2024-12-08T10:11:07.669" v="304" actId="1076"/>
          <ac:spMkLst>
            <pc:docMk/>
            <pc:sldMk cId="1314074596" sldId="364"/>
            <ac:spMk id="35" creationId="{8BFE354C-9A57-3AAF-E06D-20B75899A8AB}"/>
          </ac:spMkLst>
        </pc:spChg>
        <pc:spChg chg="mod">
          <ac:chgData name="Md Eftakhar Rahman Sany" userId="c5f616c1d5db3944" providerId="LiveId" clId="{DAEBD57C-FBBD-4FC2-90C9-5BB4DFC5893E}" dt="2024-12-08T10:11:07.669" v="304" actId="1076"/>
          <ac:spMkLst>
            <pc:docMk/>
            <pc:sldMk cId="1314074596" sldId="364"/>
            <ac:spMk id="36" creationId="{C24B068B-E44C-8F72-6872-4564B4ED71C5}"/>
          </ac:spMkLst>
        </pc:spChg>
        <pc:spChg chg="mod">
          <ac:chgData name="Md Eftakhar Rahman Sany" userId="c5f616c1d5db3944" providerId="LiveId" clId="{DAEBD57C-FBBD-4FC2-90C9-5BB4DFC5893E}" dt="2024-12-08T10:11:07.669" v="304" actId="1076"/>
          <ac:spMkLst>
            <pc:docMk/>
            <pc:sldMk cId="1314074596" sldId="364"/>
            <ac:spMk id="37" creationId="{51DEF344-F9CB-0888-DFFF-54A7397EE88E}"/>
          </ac:spMkLst>
        </pc:spChg>
        <pc:spChg chg="mod">
          <ac:chgData name="Md Eftakhar Rahman Sany" userId="c5f616c1d5db3944" providerId="LiveId" clId="{DAEBD57C-FBBD-4FC2-90C9-5BB4DFC5893E}" dt="2024-12-08T10:11:07.669" v="304" actId="1076"/>
          <ac:spMkLst>
            <pc:docMk/>
            <pc:sldMk cId="1314074596" sldId="364"/>
            <ac:spMk id="38" creationId="{F23E689F-93E0-0D8C-A827-6C091302382A}"/>
          </ac:spMkLst>
        </pc:spChg>
        <pc:spChg chg="add mod ord">
          <ac:chgData name="Md Eftakhar Rahman Sany" userId="c5f616c1d5db3944" providerId="LiveId" clId="{DAEBD57C-FBBD-4FC2-90C9-5BB4DFC5893E}" dt="2024-12-08T10:11:12.068" v="305" actId="14100"/>
          <ac:spMkLst>
            <pc:docMk/>
            <pc:sldMk cId="1314074596" sldId="364"/>
            <ac:spMk id="40" creationId="{5BBAC0CF-0B19-465D-0D5B-BA2541E308EE}"/>
          </ac:spMkLst>
        </pc:spChg>
        <pc:grpChg chg="add mod ord">
          <ac:chgData name="Md Eftakhar Rahman Sany" userId="c5f616c1d5db3944" providerId="LiveId" clId="{DAEBD57C-FBBD-4FC2-90C9-5BB4DFC5893E}" dt="2024-12-08T10:10:21.767" v="294" actId="164"/>
          <ac:grpSpMkLst>
            <pc:docMk/>
            <pc:sldMk cId="1314074596" sldId="364"/>
            <ac:grpSpMk id="2" creationId="{433FE99B-E022-6A5F-97DF-08EAE05561B3}"/>
          </ac:grpSpMkLst>
        </pc:grpChg>
        <pc:grpChg chg="add mod">
          <ac:chgData name="Md Eftakhar Rahman Sany" userId="c5f616c1d5db3944" providerId="LiveId" clId="{DAEBD57C-FBBD-4FC2-90C9-5BB4DFC5893E}" dt="2024-12-08T10:11:07.669" v="304" actId="1076"/>
          <ac:grpSpMkLst>
            <pc:docMk/>
            <pc:sldMk cId="1314074596" sldId="364"/>
            <ac:grpSpMk id="39" creationId="{07DC3573-C74E-9EAC-F9F3-4CFE021796C5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lumMod val="9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F-4B5D-A542-2EC45E469D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8F-4B5D-A542-2EC45E469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8858384"/>
        <c:axId val="1558855024"/>
      </c:areaChart>
      <c:dateAx>
        <c:axId val="15588583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855024"/>
        <c:crosses val="autoZero"/>
        <c:auto val="1"/>
        <c:lblOffset val="100"/>
        <c:baseTimeUnit val="months"/>
      </c:dateAx>
      <c:valAx>
        <c:axId val="155885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8583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8E73E-0657-33D7-80C5-F596EC64C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003300"/>
            <a:ext cx="1158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801E3-A4B2-9885-AC11-E668F4618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3482975"/>
            <a:ext cx="115824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121BD4-F66B-8F19-62ED-1D4A583E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1BC1A-508B-4F02-B095-B2F9FA8B71EA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9BBA85-BFEA-1297-8326-AFF69A3F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0E3AFA-5944-8162-867F-D8894697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5BBE-6357-487F-BF5D-3343D9805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5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563F-7E04-CCD5-D4DD-50EBBB066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A1EBB-1E00-44B1-FDF1-988B2EA06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1BC1A-508B-4F02-B095-B2F9FA8B71EA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FF7D02-B305-D4D0-1804-99796920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A6542-B3F7-E8D2-6093-7EDD8D645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5BBE-6357-487F-BF5D-3343D9805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3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A1EBB-1E00-44B1-FDF1-988B2EA06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1BC1A-508B-4F02-B095-B2F9FA8B71EA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FF7D02-B305-D4D0-1804-99796920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A6542-B3F7-E8D2-6093-7EDD8D645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5BBE-6357-487F-BF5D-3343D9805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4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7A6BA2-1C72-5C12-2573-9D6DC1F74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1"/>
            <a:ext cx="11582400" cy="1385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78EA7-AF42-FCA6-B525-A10C50606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825625"/>
            <a:ext cx="1158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2EDD8-3EB4-A67C-ABFA-0FBC37E129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4800" y="6553200"/>
            <a:ext cx="27432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1BC1A-508B-4F02-B095-B2F9FA8B71EA}" type="datetimeFigureOut">
              <a:rPr lang="en-US" smtClean="0"/>
              <a:pPr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EA543-4653-FCA7-1BA4-F4B0C4CE86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53200"/>
            <a:ext cx="41148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19743-7348-CF30-543C-1136C9D14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553200"/>
            <a:ext cx="27432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265BBE-6357-487F-BF5D-3343D9805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2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2" userDrawn="1">
          <p15:clr>
            <a:srgbClr val="F26B43"/>
          </p15:clr>
        </p15:guide>
        <p15:guide id="2" pos="192" userDrawn="1">
          <p15:clr>
            <a:srgbClr val="F26B43"/>
          </p15:clr>
        </p15:guide>
        <p15:guide id="3" pos="748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112" userDrawn="1">
          <p15:clr>
            <a:srgbClr val="A4A3A4"/>
          </p15:clr>
        </p15:guide>
        <p15:guide id="7" pos="5568" userDrawn="1">
          <p15:clr>
            <a:srgbClr val="A4A3A4"/>
          </p15:clr>
        </p15:guide>
        <p15:guide id="8" orient="horz" pos="2136" userDrawn="1">
          <p15:clr>
            <a:srgbClr val="A4A3A4"/>
          </p15:clr>
        </p15:guide>
        <p15:guide id="9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28D783-D5F5-BFCB-F279-9038E050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6E0416-192F-31BD-068E-E4CF6F80313C}"/>
              </a:ext>
            </a:extLst>
          </p:cNvPr>
          <p:cNvSpPr/>
          <p:nvPr/>
        </p:nvSpPr>
        <p:spPr>
          <a:xfrm>
            <a:off x="-1" y="3390900"/>
            <a:ext cx="12192001" cy="34671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BAA988-994C-3C8C-09A0-3A8757D12E62}"/>
              </a:ext>
            </a:extLst>
          </p:cNvPr>
          <p:cNvSpPr txBox="1"/>
          <p:nvPr/>
        </p:nvSpPr>
        <p:spPr>
          <a:xfrm>
            <a:off x="304800" y="385321"/>
            <a:ext cx="7924800" cy="28315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500" cap="all" dirty="0">
                <a:solidFill>
                  <a:schemeClr val="accent3"/>
                </a:solidFill>
                <a:latin typeface="+mj-lt"/>
              </a:rPr>
              <a:t>Digital 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9F882E-7763-88D1-A291-562B0192E5A4}"/>
              </a:ext>
            </a:extLst>
          </p:cNvPr>
          <p:cNvSpPr txBox="1"/>
          <p:nvPr/>
        </p:nvSpPr>
        <p:spPr>
          <a:xfrm>
            <a:off x="3352801" y="4655987"/>
            <a:ext cx="27432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Define digital marketing as a dynamic ecosystem that includes SEO, content marketing, social media, paid ads, and more. Highlight its relevance in the post-pandemic digital-first era.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32D8E-B303-A7E6-C64B-79518B2F97B7}"/>
              </a:ext>
            </a:extLst>
          </p:cNvPr>
          <p:cNvSpPr txBox="1"/>
          <p:nvPr/>
        </p:nvSpPr>
        <p:spPr>
          <a:xfrm>
            <a:off x="8839200" y="3816207"/>
            <a:ext cx="219016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Are you ready to evolve with the future of digital marketing?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3F165-AD2D-5567-BDEB-58551761D671}"/>
              </a:ext>
            </a:extLst>
          </p:cNvPr>
          <p:cNvSpPr/>
          <p:nvPr/>
        </p:nvSpPr>
        <p:spPr>
          <a:xfrm>
            <a:off x="-2" y="3390900"/>
            <a:ext cx="870859" cy="3467100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93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C21BE-B32C-83A4-DDAF-908333C33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24F487-CDCD-0E68-8EEA-5A3BC690F748}"/>
              </a:ext>
            </a:extLst>
          </p:cNvPr>
          <p:cNvSpPr/>
          <p:nvPr/>
        </p:nvSpPr>
        <p:spPr>
          <a:xfrm>
            <a:off x="-1" y="1"/>
            <a:ext cx="12192001" cy="33908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E2B0-7BDF-3D27-AB4A-AC510692EE26}"/>
              </a:ext>
            </a:extLst>
          </p:cNvPr>
          <p:cNvSpPr/>
          <p:nvPr/>
        </p:nvSpPr>
        <p:spPr>
          <a:xfrm>
            <a:off x="11321141" y="3390900"/>
            <a:ext cx="870859" cy="3467100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6D81C-B903-9F5C-D15F-37863D2C4B01}"/>
              </a:ext>
            </a:extLst>
          </p:cNvPr>
          <p:cNvSpPr txBox="1"/>
          <p:nvPr/>
        </p:nvSpPr>
        <p:spPr>
          <a:xfrm>
            <a:off x="4194629" y="1452223"/>
            <a:ext cx="7701191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cap="all" dirty="0">
                <a:solidFill>
                  <a:schemeClr val="accent3"/>
                </a:solidFill>
                <a:latin typeface="+mj-lt"/>
              </a:rPr>
              <a:t>The Pillars of Digital Marketing Success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AB6DC-63E0-E1E9-1594-7895A68B35BB}"/>
              </a:ext>
            </a:extLst>
          </p:cNvPr>
          <p:cNvSpPr txBox="1"/>
          <p:nvPr/>
        </p:nvSpPr>
        <p:spPr>
          <a:xfrm>
            <a:off x="576030" y="5459185"/>
            <a:ext cx="467814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SzPct val="120000"/>
            </a:pPr>
            <a:r>
              <a:rPr lang="en-US" sz="1200" dirty="0">
                <a:solidFill>
                  <a:schemeClr val="bg1"/>
                </a:solidFill>
              </a:rPr>
              <a:t>Social Media Marketing Platforms like TikTok and LinkedIn evolving into e-commerce hubs. Paid Advertising Integration of AR ads by 2027 to enhance consumer experiences. Email Marketing Personalization continues to drive higher ROI.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B2D208-2E35-29DE-6059-C9FD6BB0904B}"/>
              </a:ext>
            </a:extLst>
          </p:cNvPr>
          <p:cNvSpPr txBox="1"/>
          <p:nvPr/>
        </p:nvSpPr>
        <p:spPr>
          <a:xfrm>
            <a:off x="10130972" y="304800"/>
            <a:ext cx="18723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SzPct val="120000"/>
            </a:pPr>
            <a:r>
              <a:rPr lang="en-US" sz="1200" dirty="0">
                <a:solidFill>
                  <a:schemeClr val="bg1"/>
                </a:solidFill>
              </a:rPr>
              <a:t>A successful brand begins with a clear identity.</a:t>
            </a:r>
          </a:p>
        </p:txBody>
      </p:sp>
      <p:pic>
        <p:nvPicPr>
          <p:cNvPr id="9" name="Picture 8" descr="Skyscrapers shown from view looking up">
            <a:extLst>
              <a:ext uri="{FF2B5EF4-FFF2-40B4-BE49-F238E27FC236}">
                <a16:creationId xmlns:a16="http://schemas.microsoft.com/office/drawing/2014/main" id="{6BEF280C-9B99-1715-819B-E1CC7C80A0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3390900"/>
            <a:ext cx="5225141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7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20484D-CCC6-7699-77FA-930CB516B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19D3D9-697F-3926-0A70-11A9754A8414}"/>
              </a:ext>
            </a:extLst>
          </p:cNvPr>
          <p:cNvSpPr/>
          <p:nvPr/>
        </p:nvSpPr>
        <p:spPr>
          <a:xfrm>
            <a:off x="-1" y="3429001"/>
            <a:ext cx="12192001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5DDB9C-B811-F624-2A4B-BE783313E78F}"/>
              </a:ext>
            </a:extLst>
          </p:cNvPr>
          <p:cNvSpPr txBox="1"/>
          <p:nvPr/>
        </p:nvSpPr>
        <p:spPr>
          <a:xfrm>
            <a:off x="304800" y="894556"/>
            <a:ext cx="7112000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cap="all" dirty="0">
                <a:solidFill>
                  <a:schemeClr val="accent3"/>
                </a:solidFill>
                <a:latin typeface="+mj-lt"/>
              </a:rPr>
              <a:t>The Power of Data in Digital 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97AC1-7A8C-63E0-83A7-D5FE2FFBDD5A}"/>
              </a:ext>
            </a:extLst>
          </p:cNvPr>
          <p:cNvSpPr txBox="1"/>
          <p:nvPr/>
        </p:nvSpPr>
        <p:spPr>
          <a:xfrm>
            <a:off x="485217" y="4866502"/>
            <a:ext cx="38110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Importance of first-party data as third-party cookies phase out by 2025. Practical applications Hyper-targeted ad campaigns. Real-time customer feedback integration.</a:t>
            </a:r>
          </a:p>
        </p:txBody>
      </p:sp>
      <p:pic>
        <p:nvPicPr>
          <p:cNvPr id="10" name="Picture 9" descr="Sailboat on sea">
            <a:extLst>
              <a:ext uri="{FF2B5EF4-FFF2-40B4-BE49-F238E27FC236}">
                <a16:creationId xmlns:a16="http://schemas.microsoft.com/office/drawing/2014/main" id="{5F667786-B799-3F42-4D9C-C11F7EC814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390901"/>
            <a:ext cx="6096000" cy="3467100"/>
          </a:xfrm>
          <a:prstGeom prst="roundRect">
            <a:avLst>
              <a:gd name="adj" fmla="val 0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FEDCFF-AA7D-AA5A-C43E-1BE9CFA8B001}"/>
              </a:ext>
            </a:extLst>
          </p:cNvPr>
          <p:cNvSpPr txBox="1"/>
          <p:nvPr/>
        </p:nvSpPr>
        <p:spPr>
          <a:xfrm>
            <a:off x="8839200" y="2578954"/>
            <a:ext cx="33216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By 2026, 95% of marketing decisions will be data-driven. Predictive analytics adoption expected to grow by 40%.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E29D6-62B5-FCCF-5F64-BA5E84B16BFD}"/>
              </a:ext>
            </a:extLst>
          </p:cNvPr>
          <p:cNvSpPr/>
          <p:nvPr/>
        </p:nvSpPr>
        <p:spPr>
          <a:xfrm>
            <a:off x="11321141" y="3390900"/>
            <a:ext cx="870859" cy="3467100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1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2B191-A7E1-D99C-EA9A-C90DD93CC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866649-6C38-C691-F0C8-EF1AC38EE6FF}"/>
              </a:ext>
            </a:extLst>
          </p:cNvPr>
          <p:cNvSpPr/>
          <p:nvPr/>
        </p:nvSpPr>
        <p:spPr>
          <a:xfrm>
            <a:off x="-1" y="3429001"/>
            <a:ext cx="12192001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D5D08-BD0B-B56C-D26A-E517D62C7D94}"/>
              </a:ext>
            </a:extLst>
          </p:cNvPr>
          <p:cNvSpPr txBox="1"/>
          <p:nvPr/>
        </p:nvSpPr>
        <p:spPr>
          <a:xfrm>
            <a:off x="304800" y="724270"/>
            <a:ext cx="5196114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cap="all" dirty="0">
                <a:solidFill>
                  <a:schemeClr val="accent3"/>
                </a:solidFill>
                <a:latin typeface="+mj-lt"/>
              </a:rPr>
              <a:t>Market Trends in Branding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D42FC4-2405-9577-D9D4-2501761743DD}"/>
              </a:ext>
            </a:extLst>
          </p:cNvPr>
          <p:cNvGrpSpPr/>
          <p:nvPr/>
        </p:nvGrpSpPr>
        <p:grpSpPr>
          <a:xfrm>
            <a:off x="304800" y="4319533"/>
            <a:ext cx="11582398" cy="1647936"/>
            <a:chOff x="304801" y="4622800"/>
            <a:chExt cx="11582398" cy="16479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0A893C3-8D97-36B0-2536-522F7B3D62F7}"/>
                </a:ext>
              </a:extLst>
            </p:cNvPr>
            <p:cNvGrpSpPr/>
            <p:nvPr/>
          </p:nvGrpSpPr>
          <p:grpSpPr>
            <a:xfrm>
              <a:off x="304801" y="4622800"/>
              <a:ext cx="3225799" cy="1647936"/>
              <a:chOff x="304801" y="4622800"/>
              <a:chExt cx="3225799" cy="164793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D32A75-A2F2-3F88-C843-EF820C3C6422}"/>
                  </a:ext>
                </a:extLst>
              </p:cNvPr>
              <p:cNvSpPr txBox="1"/>
              <p:nvPr/>
            </p:nvSpPr>
            <p:spPr>
              <a:xfrm>
                <a:off x="886045" y="4622800"/>
                <a:ext cx="2063310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buClr>
                    <a:schemeClr val="accent3"/>
                  </a:buClr>
                  <a:buSzPct val="115000"/>
                </a:pPr>
                <a:r>
                  <a:rPr lang="en-US" sz="5400" dirty="0">
                    <a:solidFill>
                      <a:schemeClr val="accent3"/>
                    </a:solidFill>
                  </a:rPr>
                  <a:t>65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3E2569-D0C5-A6B4-8F1F-F14B41D97B10}"/>
                  </a:ext>
                </a:extLst>
              </p:cNvPr>
              <p:cNvSpPr txBox="1"/>
              <p:nvPr/>
            </p:nvSpPr>
            <p:spPr>
              <a:xfrm>
                <a:off x="304801" y="5624405"/>
                <a:ext cx="3225799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The global creative event services market is expected to exceed $400 billion by 2025, growing at a CAGR of 32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A1ACBBC-3F52-770C-99F4-B1697E2119FB}"/>
                </a:ext>
              </a:extLst>
            </p:cNvPr>
            <p:cNvGrpSpPr/>
            <p:nvPr/>
          </p:nvGrpSpPr>
          <p:grpSpPr>
            <a:xfrm>
              <a:off x="4483100" y="4622800"/>
              <a:ext cx="3225799" cy="1647936"/>
              <a:chOff x="4483101" y="4622800"/>
              <a:chExt cx="3225799" cy="1647936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58B22B-BFFD-F7C5-8DA5-05ED24AD7ECB}"/>
                  </a:ext>
                </a:extLst>
              </p:cNvPr>
              <p:cNvSpPr txBox="1"/>
              <p:nvPr/>
            </p:nvSpPr>
            <p:spPr>
              <a:xfrm>
                <a:off x="5016002" y="4622800"/>
                <a:ext cx="215999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buClr>
                    <a:schemeClr val="accent3"/>
                  </a:buClr>
                  <a:buSzPct val="115000"/>
                </a:pPr>
                <a:r>
                  <a:rPr lang="en-US" sz="5400" dirty="0">
                    <a:solidFill>
                      <a:schemeClr val="accent3"/>
                    </a:solidFill>
                  </a:rPr>
                  <a:t>+$76M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C20903-7D80-E3F4-A16D-01273DF3823E}"/>
                  </a:ext>
                </a:extLst>
              </p:cNvPr>
              <p:cNvSpPr txBox="1"/>
              <p:nvPr/>
            </p:nvSpPr>
            <p:spPr>
              <a:xfrm>
                <a:off x="4483101" y="5624405"/>
                <a:ext cx="3225799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47M of consumers stay loyal to brands that share their values (2024 Global Consumer Report).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9EE8123-E0CC-A235-4915-5B7E74CBC4AC}"/>
                </a:ext>
              </a:extLst>
            </p:cNvPr>
            <p:cNvGrpSpPr/>
            <p:nvPr/>
          </p:nvGrpSpPr>
          <p:grpSpPr>
            <a:xfrm>
              <a:off x="8661400" y="4622800"/>
              <a:ext cx="3225799" cy="1647936"/>
              <a:chOff x="8661400" y="4622800"/>
              <a:chExt cx="3225799" cy="1647936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C2416C-C36C-E3B4-58B2-7EE83A1D2494}"/>
                  </a:ext>
                </a:extLst>
              </p:cNvPr>
              <p:cNvSpPr txBox="1"/>
              <p:nvPr/>
            </p:nvSpPr>
            <p:spPr>
              <a:xfrm>
                <a:off x="8936082" y="4622800"/>
                <a:ext cx="2676434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buClr>
                    <a:schemeClr val="accent3"/>
                  </a:buClr>
                  <a:buSzPct val="115000"/>
                </a:pPr>
                <a:r>
                  <a:rPr lang="en-US" sz="5400" dirty="0">
                    <a:solidFill>
                      <a:schemeClr val="accent3"/>
                    </a:solidFill>
                  </a:rPr>
                  <a:t>+$500M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523F43-0652-4FB9-080A-63C4C3101703}"/>
                  </a:ext>
                </a:extLst>
              </p:cNvPr>
              <p:cNvSpPr txBox="1"/>
              <p:nvPr/>
            </p:nvSpPr>
            <p:spPr>
              <a:xfrm>
                <a:off x="8661400" y="5624405"/>
                <a:ext cx="3225799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The global branding market is expected to grow by 20% annually, with a $100M billion market size projected by 2028.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407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887E3-45C1-A5D1-6F0D-C8CB994C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56AD11-173E-53A2-7956-FA5E0D1330AE}"/>
              </a:ext>
            </a:extLst>
          </p:cNvPr>
          <p:cNvSpPr/>
          <p:nvPr/>
        </p:nvSpPr>
        <p:spPr>
          <a:xfrm>
            <a:off x="6096000" y="0"/>
            <a:ext cx="6096000" cy="6858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241CD4-3216-2CCA-B8E0-4966CDB0406B}"/>
              </a:ext>
            </a:extLst>
          </p:cNvPr>
          <p:cNvSpPr txBox="1"/>
          <p:nvPr/>
        </p:nvSpPr>
        <p:spPr>
          <a:xfrm>
            <a:off x="304800" y="631126"/>
            <a:ext cx="5050971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cap="all" dirty="0">
                <a:solidFill>
                  <a:schemeClr val="accent3"/>
                </a:solidFill>
                <a:latin typeface="+mj-lt"/>
              </a:rPr>
              <a:t>Consumer Behavior Trends Shaping Digital 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427A1-50CE-9F08-9333-745E5F4BE182}"/>
              </a:ext>
            </a:extLst>
          </p:cNvPr>
          <p:cNvSpPr txBox="1"/>
          <p:nvPr/>
        </p:nvSpPr>
        <p:spPr>
          <a:xfrm>
            <a:off x="304800" y="4732900"/>
            <a:ext cx="446778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Shift towards conscious consumerism eco-friendly and ethical marketing as priorities. Rise of micro-moments Consumers making split-second decisions online.</a:t>
            </a:r>
          </a:p>
        </p:txBody>
      </p:sp>
      <p:pic>
        <p:nvPicPr>
          <p:cNvPr id="10" name="Picture 9" descr="Woman climbing stairs">
            <a:extLst>
              <a:ext uri="{FF2B5EF4-FFF2-40B4-BE49-F238E27FC236}">
                <a16:creationId xmlns:a16="http://schemas.microsoft.com/office/drawing/2014/main" id="{C211E7DE-E962-A38D-AE09-FF3EF4A50C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607800"/>
            <a:ext cx="6096000" cy="4250201"/>
          </a:xfrm>
          <a:prstGeom prst="roundRect">
            <a:avLst>
              <a:gd name="adj" fmla="val 0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8DF51C-DF6E-D278-671C-0E2A6E612047}"/>
              </a:ext>
            </a:extLst>
          </p:cNvPr>
          <p:cNvSpPr txBox="1"/>
          <p:nvPr/>
        </p:nvSpPr>
        <p:spPr>
          <a:xfrm>
            <a:off x="9492342" y="840979"/>
            <a:ext cx="239485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</a:rPr>
              <a:t>Loyal advocates from 2025 onward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A0CD8B-0353-11EB-85B5-8A720C1F8527}"/>
              </a:ext>
            </a:extLst>
          </p:cNvPr>
          <p:cNvSpPr/>
          <p:nvPr/>
        </p:nvSpPr>
        <p:spPr>
          <a:xfrm rot="5400000">
            <a:off x="8616615" y="-967585"/>
            <a:ext cx="1054771" cy="6096002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3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843FE-E47D-4460-BDE4-6B17B5DCC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B16DC9-DD83-CB32-01B0-1F07B4C8CF6F}"/>
              </a:ext>
            </a:extLst>
          </p:cNvPr>
          <p:cNvSpPr/>
          <p:nvPr/>
        </p:nvSpPr>
        <p:spPr>
          <a:xfrm>
            <a:off x="-1" y="3429001"/>
            <a:ext cx="12192001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FDF45B-F96C-597F-DE17-5A4A9C307061}"/>
              </a:ext>
            </a:extLst>
          </p:cNvPr>
          <p:cNvSpPr txBox="1"/>
          <p:nvPr/>
        </p:nvSpPr>
        <p:spPr>
          <a:xfrm>
            <a:off x="304800" y="767114"/>
            <a:ext cx="7149298" cy="10833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cap="all" dirty="0">
                <a:solidFill>
                  <a:schemeClr val="accent3"/>
                </a:solidFill>
                <a:latin typeface="+mj-lt"/>
              </a:rPr>
              <a:t>Emerging Technologies in Digital 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EAD88-A081-31A4-2489-D46E342E908C}"/>
              </a:ext>
            </a:extLst>
          </p:cNvPr>
          <p:cNvSpPr txBox="1"/>
          <p:nvPr/>
        </p:nvSpPr>
        <p:spPr>
          <a:xfrm>
            <a:off x="304801" y="2125702"/>
            <a:ext cx="398518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Artificial Intelligence (AI) Personalized customer journeys, chatbots, and content creation tools. Augmented Reality (AR) Virtual try-ons and interactive advertisements.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200D6-89E1-972A-AB26-D4FD5EC3A737}"/>
              </a:ext>
            </a:extLst>
          </p:cNvPr>
          <p:cNvSpPr txBox="1"/>
          <p:nvPr/>
        </p:nvSpPr>
        <p:spPr>
          <a:xfrm>
            <a:off x="304801" y="6090886"/>
            <a:ext cx="30961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Brands must showcase ethical sourcing, eco-friendly processes, and social responsibility.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A3DD41-7E7F-3341-52C3-953A57619A82}"/>
              </a:ext>
            </a:extLst>
          </p:cNvPr>
          <p:cNvSpPr txBox="1"/>
          <p:nvPr/>
        </p:nvSpPr>
        <p:spPr>
          <a:xfrm>
            <a:off x="304800" y="5156919"/>
            <a:ext cx="30961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Brands must showcase ethical sourcing, eco-friendly processes, and social responsibility.</a:t>
            </a:r>
          </a:p>
        </p:txBody>
      </p:sp>
      <p:pic>
        <p:nvPicPr>
          <p:cNvPr id="11" name="Picture 10" descr="Angled closeup of ropes">
            <a:extLst>
              <a:ext uri="{FF2B5EF4-FFF2-40B4-BE49-F238E27FC236}">
                <a16:creationId xmlns:a16="http://schemas.microsoft.com/office/drawing/2014/main" id="{34F12918-4FA5-040C-20A8-D5D12D0CFF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1657" y="3427481"/>
            <a:ext cx="4920343" cy="3430519"/>
          </a:xfrm>
          <a:prstGeom prst="roundRect">
            <a:avLst>
              <a:gd name="adj" fmla="val 0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31FC9C-34B8-5E43-9368-FE13BD0089FB}"/>
              </a:ext>
            </a:extLst>
          </p:cNvPr>
          <p:cNvSpPr txBox="1"/>
          <p:nvPr/>
        </p:nvSpPr>
        <p:spPr>
          <a:xfrm>
            <a:off x="7291108" y="2872723"/>
            <a:ext cx="30961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Brands must showcase ethical sourcing, eco-friendly processes, and social responsibility.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B6303E-210C-DA2B-D492-E0DF50A7AA22}"/>
              </a:ext>
            </a:extLst>
          </p:cNvPr>
          <p:cNvSpPr/>
          <p:nvPr/>
        </p:nvSpPr>
        <p:spPr>
          <a:xfrm>
            <a:off x="6400797" y="3390900"/>
            <a:ext cx="870859" cy="3467100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0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75C77-902D-E925-268A-0F4EA543D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BBAC0CF-0B19-465D-0D5B-BA2541E308EE}"/>
              </a:ext>
            </a:extLst>
          </p:cNvPr>
          <p:cNvSpPr/>
          <p:nvPr/>
        </p:nvSpPr>
        <p:spPr>
          <a:xfrm>
            <a:off x="-1" y="1494971"/>
            <a:ext cx="12192001" cy="53630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45444-761C-CE34-7EEA-4BBAA8D14603}"/>
              </a:ext>
            </a:extLst>
          </p:cNvPr>
          <p:cNvSpPr txBox="1"/>
          <p:nvPr/>
        </p:nvSpPr>
        <p:spPr>
          <a:xfrm>
            <a:off x="304800" y="552768"/>
            <a:ext cx="8715081" cy="554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cap="all" dirty="0">
                <a:solidFill>
                  <a:schemeClr val="accent3"/>
                </a:solidFill>
                <a:latin typeface="+mj-lt"/>
              </a:rPr>
              <a:t>Charts and graph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DC3573-C74E-9EAC-F9F3-4CFE021796C5}"/>
              </a:ext>
            </a:extLst>
          </p:cNvPr>
          <p:cNvGrpSpPr/>
          <p:nvPr/>
        </p:nvGrpSpPr>
        <p:grpSpPr>
          <a:xfrm>
            <a:off x="3889829" y="1983749"/>
            <a:ext cx="4412342" cy="4406542"/>
            <a:chOff x="3889829" y="1759451"/>
            <a:chExt cx="4412342" cy="4406542"/>
          </a:xfrm>
        </p:grpSpPr>
        <p:grpSp>
          <p:nvGrpSpPr>
            <p:cNvPr id="2" name="Group 1" descr="octoganal shape sequence">
              <a:extLst>
                <a:ext uri="{FF2B5EF4-FFF2-40B4-BE49-F238E27FC236}">
                  <a16:creationId xmlns:a16="http://schemas.microsoft.com/office/drawing/2014/main" id="{433FE99B-E022-6A5F-97DF-08EAE05561B3}"/>
                </a:ext>
              </a:extLst>
            </p:cNvPr>
            <p:cNvGrpSpPr/>
            <p:nvPr/>
          </p:nvGrpSpPr>
          <p:grpSpPr>
            <a:xfrm>
              <a:off x="3889829" y="1759451"/>
              <a:ext cx="4412342" cy="4406542"/>
              <a:chOff x="628650" y="492125"/>
              <a:chExt cx="2414588" cy="2411413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id="{578C146B-47EC-34D5-0F66-AF4B9C2BB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650" y="1181100"/>
                <a:ext cx="1754188" cy="1722438"/>
              </a:xfrm>
              <a:custGeom>
                <a:avLst/>
                <a:gdLst>
                  <a:gd name="T0" fmla="*/ 0 w 552"/>
                  <a:gd name="T1" fmla="*/ 529 h 542"/>
                  <a:gd name="T2" fmla="*/ 98 w 552"/>
                  <a:gd name="T3" fmla="*/ 482 h 542"/>
                  <a:gd name="T4" fmla="*/ 523 w 552"/>
                  <a:gd name="T5" fmla="*/ 57 h 542"/>
                  <a:gd name="T6" fmla="*/ 552 w 552"/>
                  <a:gd name="T7" fmla="*/ 0 h 542"/>
                  <a:gd name="T8" fmla="*/ 551 w 552"/>
                  <a:gd name="T9" fmla="*/ 318 h 542"/>
                  <a:gd name="T10" fmla="*/ 525 w 552"/>
                  <a:gd name="T11" fmla="*/ 375 h 542"/>
                  <a:gd name="T12" fmla="*/ 400 w 552"/>
                  <a:gd name="T13" fmla="*/ 501 h 542"/>
                  <a:gd name="T14" fmla="*/ 340 w 552"/>
                  <a:gd name="T15" fmla="*/ 535 h 542"/>
                  <a:gd name="T16" fmla="*/ 91 w 552"/>
                  <a:gd name="T17" fmla="*/ 536 h 542"/>
                  <a:gd name="T18" fmla="*/ 0 w 552"/>
                  <a:gd name="T19" fmla="*/ 529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2" h="542">
                    <a:moveTo>
                      <a:pt x="0" y="529"/>
                    </a:moveTo>
                    <a:cubicBezTo>
                      <a:pt x="0" y="529"/>
                      <a:pt x="38" y="542"/>
                      <a:pt x="98" y="482"/>
                    </a:cubicBezTo>
                    <a:cubicBezTo>
                      <a:pt x="164" y="416"/>
                      <a:pt x="434" y="146"/>
                      <a:pt x="523" y="57"/>
                    </a:cubicBezTo>
                    <a:cubicBezTo>
                      <a:pt x="551" y="29"/>
                      <a:pt x="552" y="0"/>
                      <a:pt x="552" y="0"/>
                    </a:cubicBezTo>
                    <a:cubicBezTo>
                      <a:pt x="551" y="318"/>
                      <a:pt x="551" y="318"/>
                      <a:pt x="551" y="318"/>
                    </a:cubicBezTo>
                    <a:cubicBezTo>
                      <a:pt x="551" y="318"/>
                      <a:pt x="552" y="349"/>
                      <a:pt x="525" y="375"/>
                    </a:cubicBezTo>
                    <a:cubicBezTo>
                      <a:pt x="499" y="402"/>
                      <a:pt x="438" y="463"/>
                      <a:pt x="400" y="501"/>
                    </a:cubicBezTo>
                    <a:cubicBezTo>
                      <a:pt x="361" y="540"/>
                      <a:pt x="340" y="535"/>
                      <a:pt x="340" y="535"/>
                    </a:cubicBezTo>
                    <a:cubicBezTo>
                      <a:pt x="340" y="535"/>
                      <a:pt x="166" y="536"/>
                      <a:pt x="91" y="536"/>
                    </a:cubicBezTo>
                    <a:cubicBezTo>
                      <a:pt x="2" y="536"/>
                      <a:pt x="0" y="529"/>
                      <a:pt x="0" y="52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Freeform 23">
                <a:extLst>
                  <a:ext uri="{FF2B5EF4-FFF2-40B4-BE49-F238E27FC236}">
                    <a16:creationId xmlns:a16="http://schemas.microsoft.com/office/drawing/2014/main" id="{0CCCB58D-A320-C8FB-0FF2-6353ACED1E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800" y="514350"/>
                <a:ext cx="1722438" cy="1752600"/>
              </a:xfrm>
              <a:custGeom>
                <a:avLst/>
                <a:gdLst>
                  <a:gd name="T0" fmla="*/ 529 w 542"/>
                  <a:gd name="T1" fmla="*/ 552 h 552"/>
                  <a:gd name="T2" fmla="*/ 482 w 542"/>
                  <a:gd name="T3" fmla="*/ 454 h 552"/>
                  <a:gd name="T4" fmla="*/ 57 w 542"/>
                  <a:gd name="T5" fmla="*/ 29 h 552"/>
                  <a:gd name="T6" fmla="*/ 0 w 542"/>
                  <a:gd name="T7" fmla="*/ 0 h 552"/>
                  <a:gd name="T8" fmla="*/ 318 w 542"/>
                  <a:gd name="T9" fmla="*/ 2 h 552"/>
                  <a:gd name="T10" fmla="*/ 375 w 542"/>
                  <a:gd name="T11" fmla="*/ 26 h 552"/>
                  <a:gd name="T12" fmla="*/ 501 w 542"/>
                  <a:gd name="T13" fmla="*/ 152 h 552"/>
                  <a:gd name="T14" fmla="*/ 534 w 542"/>
                  <a:gd name="T15" fmla="*/ 212 h 552"/>
                  <a:gd name="T16" fmla="*/ 536 w 542"/>
                  <a:gd name="T17" fmla="*/ 460 h 552"/>
                  <a:gd name="T18" fmla="*/ 529 w 542"/>
                  <a:gd name="T19" fmla="*/ 552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2" h="552">
                    <a:moveTo>
                      <a:pt x="529" y="552"/>
                    </a:moveTo>
                    <a:cubicBezTo>
                      <a:pt x="529" y="552"/>
                      <a:pt x="542" y="514"/>
                      <a:pt x="482" y="454"/>
                    </a:cubicBezTo>
                    <a:cubicBezTo>
                      <a:pt x="416" y="388"/>
                      <a:pt x="146" y="118"/>
                      <a:pt x="57" y="29"/>
                    </a:cubicBezTo>
                    <a:cubicBezTo>
                      <a:pt x="28" y="1"/>
                      <a:pt x="0" y="0"/>
                      <a:pt x="0" y="0"/>
                    </a:cubicBezTo>
                    <a:cubicBezTo>
                      <a:pt x="318" y="2"/>
                      <a:pt x="318" y="2"/>
                      <a:pt x="318" y="2"/>
                    </a:cubicBezTo>
                    <a:cubicBezTo>
                      <a:pt x="318" y="2"/>
                      <a:pt x="349" y="0"/>
                      <a:pt x="375" y="26"/>
                    </a:cubicBezTo>
                    <a:cubicBezTo>
                      <a:pt x="401" y="52"/>
                      <a:pt x="462" y="113"/>
                      <a:pt x="501" y="152"/>
                    </a:cubicBezTo>
                    <a:cubicBezTo>
                      <a:pt x="539" y="190"/>
                      <a:pt x="534" y="212"/>
                      <a:pt x="534" y="212"/>
                    </a:cubicBezTo>
                    <a:cubicBezTo>
                      <a:pt x="534" y="212"/>
                      <a:pt x="536" y="385"/>
                      <a:pt x="536" y="460"/>
                    </a:cubicBezTo>
                    <a:cubicBezTo>
                      <a:pt x="536" y="549"/>
                      <a:pt x="529" y="552"/>
                      <a:pt x="529" y="552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424">
                <a:extLst>
                  <a:ext uri="{FF2B5EF4-FFF2-40B4-BE49-F238E27FC236}">
                    <a16:creationId xmlns:a16="http://schemas.microsoft.com/office/drawing/2014/main" id="{1A48258E-BF95-926F-09CD-F3B1A0D1B7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" y="492125"/>
                <a:ext cx="1757363" cy="1724025"/>
              </a:xfrm>
              <a:custGeom>
                <a:avLst/>
                <a:gdLst>
                  <a:gd name="T0" fmla="*/ 553 w 553"/>
                  <a:gd name="T1" fmla="*/ 13 h 543"/>
                  <a:gd name="T2" fmla="*/ 457 w 553"/>
                  <a:gd name="T3" fmla="*/ 60 h 543"/>
                  <a:gd name="T4" fmla="*/ 30 w 553"/>
                  <a:gd name="T5" fmla="*/ 486 h 543"/>
                  <a:gd name="T6" fmla="*/ 1 w 553"/>
                  <a:gd name="T7" fmla="*/ 543 h 543"/>
                  <a:gd name="T8" fmla="*/ 2 w 553"/>
                  <a:gd name="T9" fmla="*/ 223 h 543"/>
                  <a:gd name="T10" fmla="*/ 26 w 553"/>
                  <a:gd name="T11" fmla="*/ 169 h 543"/>
                  <a:gd name="T12" fmla="*/ 154 w 553"/>
                  <a:gd name="T13" fmla="*/ 41 h 543"/>
                  <a:gd name="T14" fmla="*/ 215 w 553"/>
                  <a:gd name="T15" fmla="*/ 7 h 543"/>
                  <a:gd name="T16" fmla="*/ 463 w 553"/>
                  <a:gd name="T17" fmla="*/ 6 h 543"/>
                  <a:gd name="T18" fmla="*/ 553 w 553"/>
                  <a:gd name="T19" fmla="*/ 13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3" h="543">
                    <a:moveTo>
                      <a:pt x="553" y="13"/>
                    </a:moveTo>
                    <a:cubicBezTo>
                      <a:pt x="553" y="13"/>
                      <a:pt x="516" y="0"/>
                      <a:pt x="457" y="60"/>
                    </a:cubicBezTo>
                    <a:cubicBezTo>
                      <a:pt x="391" y="126"/>
                      <a:pt x="119" y="397"/>
                      <a:pt x="30" y="486"/>
                    </a:cubicBezTo>
                    <a:cubicBezTo>
                      <a:pt x="2" y="514"/>
                      <a:pt x="1" y="543"/>
                      <a:pt x="1" y="543"/>
                    </a:cubicBezTo>
                    <a:cubicBezTo>
                      <a:pt x="2" y="223"/>
                      <a:pt x="2" y="223"/>
                      <a:pt x="2" y="223"/>
                    </a:cubicBezTo>
                    <a:cubicBezTo>
                      <a:pt x="2" y="223"/>
                      <a:pt x="0" y="195"/>
                      <a:pt x="26" y="169"/>
                    </a:cubicBezTo>
                    <a:cubicBezTo>
                      <a:pt x="52" y="143"/>
                      <a:pt x="116" y="79"/>
                      <a:pt x="154" y="41"/>
                    </a:cubicBezTo>
                    <a:cubicBezTo>
                      <a:pt x="193" y="2"/>
                      <a:pt x="215" y="7"/>
                      <a:pt x="215" y="7"/>
                    </a:cubicBezTo>
                    <a:cubicBezTo>
                      <a:pt x="215" y="7"/>
                      <a:pt x="388" y="6"/>
                      <a:pt x="463" y="6"/>
                    </a:cubicBezTo>
                    <a:cubicBezTo>
                      <a:pt x="552" y="6"/>
                      <a:pt x="553" y="13"/>
                      <a:pt x="553" y="13"/>
                    </a:cubicBezTo>
                  </a:path>
                </a:pathLst>
              </a:custGeom>
              <a:solidFill>
                <a:schemeClr val="accent3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Freeform 425">
                <a:extLst>
                  <a:ext uri="{FF2B5EF4-FFF2-40B4-BE49-F238E27FC236}">
                    <a16:creationId xmlns:a16="http://schemas.microsoft.com/office/drawing/2014/main" id="{4917CCFD-5707-4228-DC8C-67BAA73A9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226" y="1123950"/>
                <a:ext cx="1206500" cy="1779588"/>
              </a:xfrm>
              <a:custGeom>
                <a:avLst/>
                <a:gdLst>
                  <a:gd name="T0" fmla="*/ 199 w 380"/>
                  <a:gd name="T1" fmla="*/ 547 h 560"/>
                  <a:gd name="T2" fmla="*/ 297 w 380"/>
                  <a:gd name="T3" fmla="*/ 500 h 560"/>
                  <a:gd name="T4" fmla="*/ 380 w 380"/>
                  <a:gd name="T5" fmla="*/ 418 h 560"/>
                  <a:gd name="T6" fmla="*/ 60 w 380"/>
                  <a:gd name="T7" fmla="*/ 98 h 560"/>
                  <a:gd name="T8" fmla="*/ 13 w 380"/>
                  <a:gd name="T9" fmla="*/ 0 h 560"/>
                  <a:gd name="T10" fmla="*/ 6 w 380"/>
                  <a:gd name="T11" fmla="*/ 92 h 560"/>
                  <a:gd name="T12" fmla="*/ 8 w 380"/>
                  <a:gd name="T13" fmla="*/ 340 h 560"/>
                  <a:gd name="T14" fmla="*/ 41 w 380"/>
                  <a:gd name="T15" fmla="*/ 400 h 560"/>
                  <a:gd name="T16" fmla="*/ 168 w 380"/>
                  <a:gd name="T17" fmla="*/ 527 h 560"/>
                  <a:gd name="T18" fmla="*/ 200 w 380"/>
                  <a:gd name="T19" fmla="*/ 547 h 560"/>
                  <a:gd name="T20" fmla="*/ 199 w 380"/>
                  <a:gd name="T21" fmla="*/ 547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0" h="560">
                    <a:moveTo>
                      <a:pt x="199" y="547"/>
                    </a:moveTo>
                    <a:cubicBezTo>
                      <a:pt x="199" y="547"/>
                      <a:pt x="238" y="560"/>
                      <a:pt x="297" y="500"/>
                    </a:cubicBezTo>
                    <a:cubicBezTo>
                      <a:pt x="314" y="483"/>
                      <a:pt x="343" y="454"/>
                      <a:pt x="380" y="418"/>
                    </a:cubicBezTo>
                    <a:cubicBezTo>
                      <a:pt x="264" y="302"/>
                      <a:pt x="108" y="146"/>
                      <a:pt x="60" y="98"/>
                    </a:cubicBezTo>
                    <a:cubicBezTo>
                      <a:pt x="0" y="38"/>
                      <a:pt x="13" y="0"/>
                      <a:pt x="13" y="0"/>
                    </a:cubicBezTo>
                    <a:cubicBezTo>
                      <a:pt x="13" y="0"/>
                      <a:pt x="6" y="8"/>
                      <a:pt x="6" y="92"/>
                    </a:cubicBezTo>
                    <a:cubicBezTo>
                      <a:pt x="6" y="167"/>
                      <a:pt x="8" y="340"/>
                      <a:pt x="8" y="340"/>
                    </a:cubicBezTo>
                    <a:cubicBezTo>
                      <a:pt x="8" y="340"/>
                      <a:pt x="3" y="362"/>
                      <a:pt x="41" y="400"/>
                    </a:cubicBezTo>
                    <a:cubicBezTo>
                      <a:pt x="80" y="439"/>
                      <a:pt x="142" y="501"/>
                      <a:pt x="168" y="527"/>
                    </a:cubicBezTo>
                    <a:cubicBezTo>
                      <a:pt x="180" y="539"/>
                      <a:pt x="190" y="544"/>
                      <a:pt x="200" y="547"/>
                    </a:cubicBezTo>
                    <a:cubicBezTo>
                      <a:pt x="200" y="547"/>
                      <a:pt x="199" y="547"/>
                      <a:pt x="199" y="547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Freeform 426">
                <a:extLst>
                  <a:ext uri="{FF2B5EF4-FFF2-40B4-BE49-F238E27FC236}">
                    <a16:creationId xmlns:a16="http://schemas.microsoft.com/office/drawing/2014/main" id="{DD5DAD68-4B6A-35C7-9DD9-1D78B6A30F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125" y="2409825"/>
                <a:ext cx="962025" cy="455613"/>
              </a:xfrm>
              <a:custGeom>
                <a:avLst/>
                <a:gdLst>
                  <a:gd name="T0" fmla="*/ 290 w 303"/>
                  <a:gd name="T1" fmla="*/ 0 h 143"/>
                  <a:gd name="T2" fmla="*/ 127 w 303"/>
                  <a:gd name="T3" fmla="*/ 84 h 143"/>
                  <a:gd name="T4" fmla="*/ 0 w 303"/>
                  <a:gd name="T5" fmla="*/ 31 h 143"/>
                  <a:gd name="T6" fmla="*/ 9 w 303"/>
                  <a:gd name="T7" fmla="*/ 40 h 143"/>
                  <a:gd name="T8" fmla="*/ 91 w 303"/>
                  <a:gd name="T9" fmla="*/ 122 h 143"/>
                  <a:gd name="T10" fmla="*/ 91 w 303"/>
                  <a:gd name="T11" fmla="*/ 122 h 143"/>
                  <a:gd name="T12" fmla="*/ 123 w 303"/>
                  <a:gd name="T13" fmla="*/ 142 h 143"/>
                  <a:gd name="T14" fmla="*/ 122 w 303"/>
                  <a:gd name="T15" fmla="*/ 142 h 143"/>
                  <a:gd name="T16" fmla="*/ 132 w 303"/>
                  <a:gd name="T17" fmla="*/ 143 h 143"/>
                  <a:gd name="T18" fmla="*/ 220 w 303"/>
                  <a:gd name="T19" fmla="*/ 95 h 143"/>
                  <a:gd name="T20" fmla="*/ 303 w 303"/>
                  <a:gd name="T21" fmla="*/ 13 h 143"/>
                  <a:gd name="T22" fmla="*/ 290 w 303"/>
                  <a:gd name="T23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3" h="143">
                    <a:moveTo>
                      <a:pt x="290" y="0"/>
                    </a:moveTo>
                    <a:cubicBezTo>
                      <a:pt x="228" y="63"/>
                      <a:pt x="173" y="84"/>
                      <a:pt x="127" y="84"/>
                    </a:cubicBezTo>
                    <a:cubicBezTo>
                      <a:pt x="71" y="84"/>
                      <a:pt x="28" y="53"/>
                      <a:pt x="0" y="31"/>
                    </a:cubicBezTo>
                    <a:cubicBezTo>
                      <a:pt x="3" y="34"/>
                      <a:pt x="6" y="37"/>
                      <a:pt x="9" y="40"/>
                    </a:cubicBezTo>
                    <a:cubicBezTo>
                      <a:pt x="41" y="72"/>
                      <a:pt x="73" y="105"/>
                      <a:pt x="91" y="122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105" y="136"/>
                      <a:pt x="122" y="142"/>
                      <a:pt x="123" y="142"/>
                    </a:cubicBezTo>
                    <a:cubicBezTo>
                      <a:pt x="122" y="142"/>
                      <a:pt x="122" y="142"/>
                      <a:pt x="122" y="142"/>
                    </a:cubicBezTo>
                    <a:cubicBezTo>
                      <a:pt x="122" y="142"/>
                      <a:pt x="126" y="143"/>
                      <a:pt x="132" y="143"/>
                    </a:cubicBezTo>
                    <a:cubicBezTo>
                      <a:pt x="147" y="143"/>
                      <a:pt x="179" y="137"/>
                      <a:pt x="220" y="95"/>
                    </a:cubicBezTo>
                    <a:cubicBezTo>
                      <a:pt x="237" y="78"/>
                      <a:pt x="266" y="49"/>
                      <a:pt x="303" y="13"/>
                    </a:cubicBezTo>
                    <a:cubicBezTo>
                      <a:pt x="299" y="9"/>
                      <a:pt x="295" y="5"/>
                      <a:pt x="290" y="0"/>
                    </a:cubicBezTo>
                  </a:path>
                </a:pathLst>
              </a:cu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DBDFA2DC-E845-CA61-36BC-B8DF7E173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4288" y="1695450"/>
                <a:ext cx="454025" cy="960438"/>
              </a:xfrm>
              <a:custGeom>
                <a:avLst/>
                <a:gdLst>
                  <a:gd name="T0" fmla="*/ 12 w 143"/>
                  <a:gd name="T1" fmla="*/ 0 h 302"/>
                  <a:gd name="T2" fmla="*/ 0 w 143"/>
                  <a:gd name="T3" fmla="*/ 12 h 302"/>
                  <a:gd name="T4" fmla="*/ 30 w 143"/>
                  <a:gd name="T5" fmla="*/ 302 h 302"/>
                  <a:gd name="T6" fmla="*/ 121 w 143"/>
                  <a:gd name="T7" fmla="*/ 212 h 302"/>
                  <a:gd name="T8" fmla="*/ 141 w 143"/>
                  <a:gd name="T9" fmla="*/ 177 h 302"/>
                  <a:gd name="T10" fmla="*/ 94 w 143"/>
                  <a:gd name="T11" fmla="*/ 82 h 302"/>
                  <a:gd name="T12" fmla="*/ 12 w 143"/>
                  <a:gd name="T13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302">
                    <a:moveTo>
                      <a:pt x="12" y="0"/>
                    </a:moveTo>
                    <a:cubicBezTo>
                      <a:pt x="8" y="4"/>
                      <a:pt x="4" y="8"/>
                      <a:pt x="0" y="12"/>
                    </a:cubicBezTo>
                    <a:cubicBezTo>
                      <a:pt x="139" y="152"/>
                      <a:pt x="70" y="251"/>
                      <a:pt x="30" y="302"/>
                    </a:cubicBezTo>
                    <a:cubicBezTo>
                      <a:pt x="49" y="284"/>
                      <a:pt x="108" y="224"/>
                      <a:pt x="121" y="212"/>
                    </a:cubicBezTo>
                    <a:cubicBezTo>
                      <a:pt x="132" y="200"/>
                      <a:pt x="138" y="187"/>
                      <a:pt x="141" y="177"/>
                    </a:cubicBezTo>
                    <a:cubicBezTo>
                      <a:pt x="143" y="166"/>
                      <a:pt x="143" y="132"/>
                      <a:pt x="94" y="82"/>
                    </a:cubicBezTo>
                    <a:cubicBezTo>
                      <a:pt x="77" y="65"/>
                      <a:pt x="48" y="36"/>
                      <a:pt x="12" y="0"/>
                    </a:cubicBezTo>
                  </a:path>
                </a:pathLst>
              </a:cu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Freeform 25">
                <a:extLst>
                  <a:ext uri="{FF2B5EF4-FFF2-40B4-BE49-F238E27FC236}">
                    <a16:creationId xmlns:a16="http://schemas.microsoft.com/office/drawing/2014/main" id="{335CC620-5A8D-56DC-AD45-E80BFB623C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325" y="530225"/>
                <a:ext cx="957263" cy="447675"/>
              </a:xfrm>
              <a:custGeom>
                <a:avLst/>
                <a:gdLst>
                  <a:gd name="T0" fmla="*/ 169 w 301"/>
                  <a:gd name="T1" fmla="*/ 0 h 141"/>
                  <a:gd name="T2" fmla="*/ 83 w 301"/>
                  <a:gd name="T3" fmla="*/ 48 h 141"/>
                  <a:gd name="T4" fmla="*/ 0 w 301"/>
                  <a:gd name="T5" fmla="*/ 130 h 141"/>
                  <a:gd name="T6" fmla="*/ 11 w 301"/>
                  <a:gd name="T7" fmla="*/ 141 h 141"/>
                  <a:gd name="T8" fmla="*/ 174 w 301"/>
                  <a:gd name="T9" fmla="*/ 58 h 141"/>
                  <a:gd name="T10" fmla="*/ 301 w 301"/>
                  <a:gd name="T11" fmla="*/ 110 h 141"/>
                  <a:gd name="T12" fmla="*/ 257 w 301"/>
                  <a:gd name="T13" fmla="*/ 66 h 141"/>
                  <a:gd name="T14" fmla="*/ 212 w 301"/>
                  <a:gd name="T15" fmla="*/ 21 h 141"/>
                  <a:gd name="T16" fmla="*/ 179 w 301"/>
                  <a:gd name="T17" fmla="*/ 1 h 141"/>
                  <a:gd name="T18" fmla="*/ 179 w 301"/>
                  <a:gd name="T19" fmla="*/ 1 h 141"/>
                  <a:gd name="T20" fmla="*/ 169 w 301"/>
                  <a:gd name="T21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141">
                    <a:moveTo>
                      <a:pt x="169" y="0"/>
                    </a:moveTo>
                    <a:cubicBezTo>
                      <a:pt x="154" y="0"/>
                      <a:pt x="124" y="6"/>
                      <a:pt x="83" y="48"/>
                    </a:cubicBezTo>
                    <a:cubicBezTo>
                      <a:pt x="66" y="64"/>
                      <a:pt x="36" y="94"/>
                      <a:pt x="0" y="130"/>
                    </a:cubicBezTo>
                    <a:cubicBezTo>
                      <a:pt x="4" y="134"/>
                      <a:pt x="7" y="137"/>
                      <a:pt x="11" y="141"/>
                    </a:cubicBezTo>
                    <a:cubicBezTo>
                      <a:pt x="74" y="78"/>
                      <a:pt x="128" y="58"/>
                      <a:pt x="174" y="58"/>
                    </a:cubicBezTo>
                    <a:cubicBezTo>
                      <a:pt x="230" y="58"/>
                      <a:pt x="273" y="88"/>
                      <a:pt x="301" y="110"/>
                    </a:cubicBezTo>
                    <a:cubicBezTo>
                      <a:pt x="293" y="102"/>
                      <a:pt x="275" y="84"/>
                      <a:pt x="257" y="66"/>
                    </a:cubicBezTo>
                    <a:cubicBezTo>
                      <a:pt x="239" y="48"/>
                      <a:pt x="223" y="32"/>
                      <a:pt x="212" y="21"/>
                    </a:cubicBezTo>
                    <a:cubicBezTo>
                      <a:pt x="201" y="10"/>
                      <a:pt x="189" y="4"/>
                      <a:pt x="179" y="1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79" y="1"/>
                      <a:pt x="176" y="0"/>
                      <a:pt x="169" y="0"/>
                    </a:cubicBezTo>
                  </a:path>
                </a:pathLst>
              </a:cu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434">
                <a:extLst>
                  <a:ext uri="{FF2B5EF4-FFF2-40B4-BE49-F238E27FC236}">
                    <a16:creationId xmlns:a16="http://schemas.microsoft.com/office/drawing/2014/main" id="{BAF82CDC-5582-64C6-E822-36B6E8978D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650" y="739775"/>
                <a:ext cx="488950" cy="958850"/>
              </a:xfrm>
              <a:custGeom>
                <a:avLst/>
                <a:gdLst>
                  <a:gd name="T0" fmla="*/ 124 w 154"/>
                  <a:gd name="T1" fmla="*/ 0 h 302"/>
                  <a:gd name="T2" fmla="*/ 65 w 154"/>
                  <a:gd name="T3" fmla="*/ 59 h 302"/>
                  <a:gd name="T4" fmla="*/ 34 w 154"/>
                  <a:gd name="T5" fmla="*/ 90 h 302"/>
                  <a:gd name="T6" fmla="*/ 34 w 154"/>
                  <a:gd name="T7" fmla="*/ 90 h 302"/>
                  <a:gd name="T8" fmla="*/ 34 w 154"/>
                  <a:gd name="T9" fmla="*/ 90 h 302"/>
                  <a:gd name="T10" fmla="*/ 34 w 154"/>
                  <a:gd name="T11" fmla="*/ 90 h 302"/>
                  <a:gd name="T12" fmla="*/ 34 w 154"/>
                  <a:gd name="T13" fmla="*/ 90 h 302"/>
                  <a:gd name="T14" fmla="*/ 34 w 154"/>
                  <a:gd name="T15" fmla="*/ 90 h 302"/>
                  <a:gd name="T16" fmla="*/ 33 w 154"/>
                  <a:gd name="T17" fmla="*/ 91 h 302"/>
                  <a:gd name="T18" fmla="*/ 33 w 154"/>
                  <a:gd name="T19" fmla="*/ 91 h 302"/>
                  <a:gd name="T20" fmla="*/ 33 w 154"/>
                  <a:gd name="T21" fmla="*/ 91 h 302"/>
                  <a:gd name="T22" fmla="*/ 33 w 154"/>
                  <a:gd name="T23" fmla="*/ 91 h 302"/>
                  <a:gd name="T24" fmla="*/ 33 w 154"/>
                  <a:gd name="T25" fmla="*/ 91 h 302"/>
                  <a:gd name="T26" fmla="*/ 33 w 154"/>
                  <a:gd name="T27" fmla="*/ 91 h 302"/>
                  <a:gd name="T28" fmla="*/ 33 w 154"/>
                  <a:gd name="T29" fmla="*/ 91 h 302"/>
                  <a:gd name="T30" fmla="*/ 33 w 154"/>
                  <a:gd name="T31" fmla="*/ 91 h 302"/>
                  <a:gd name="T32" fmla="*/ 33 w 154"/>
                  <a:gd name="T33" fmla="*/ 91 h 302"/>
                  <a:gd name="T34" fmla="*/ 33 w 154"/>
                  <a:gd name="T35" fmla="*/ 91 h 302"/>
                  <a:gd name="T36" fmla="*/ 33 w 154"/>
                  <a:gd name="T37" fmla="*/ 91 h 302"/>
                  <a:gd name="T38" fmla="*/ 33 w 154"/>
                  <a:gd name="T39" fmla="*/ 91 h 302"/>
                  <a:gd name="T40" fmla="*/ 33 w 154"/>
                  <a:gd name="T41" fmla="*/ 91 h 302"/>
                  <a:gd name="T42" fmla="*/ 13 w 154"/>
                  <a:gd name="T43" fmla="*/ 121 h 302"/>
                  <a:gd name="T44" fmla="*/ 13 w 154"/>
                  <a:gd name="T45" fmla="*/ 121 h 302"/>
                  <a:gd name="T46" fmla="*/ 60 w 154"/>
                  <a:gd name="T47" fmla="*/ 219 h 302"/>
                  <a:gd name="T48" fmla="*/ 143 w 154"/>
                  <a:gd name="T49" fmla="*/ 302 h 302"/>
                  <a:gd name="T50" fmla="*/ 154 w 154"/>
                  <a:gd name="T51" fmla="*/ 291 h 302"/>
                  <a:gd name="T52" fmla="*/ 124 w 154"/>
                  <a:gd name="T53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302">
                    <a:moveTo>
                      <a:pt x="124" y="0"/>
                    </a:moveTo>
                    <a:cubicBezTo>
                      <a:pt x="104" y="20"/>
                      <a:pt x="83" y="41"/>
                      <a:pt x="65" y="59"/>
                    </a:cubicBezTo>
                    <a:cubicBezTo>
                      <a:pt x="51" y="73"/>
                      <a:pt x="39" y="85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90"/>
                      <a:pt x="34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22" y="102"/>
                      <a:pt x="17" y="112"/>
                      <a:pt x="13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0" y="159"/>
                      <a:pt x="60" y="219"/>
                    </a:cubicBezTo>
                    <a:cubicBezTo>
                      <a:pt x="77" y="236"/>
                      <a:pt x="107" y="266"/>
                      <a:pt x="143" y="302"/>
                    </a:cubicBezTo>
                    <a:cubicBezTo>
                      <a:pt x="147" y="298"/>
                      <a:pt x="151" y="295"/>
                      <a:pt x="154" y="291"/>
                    </a:cubicBezTo>
                    <a:cubicBezTo>
                      <a:pt x="15" y="151"/>
                      <a:pt x="84" y="52"/>
                      <a:pt x="124" y="0"/>
                    </a:cubicBezTo>
                  </a:path>
                </a:pathLst>
              </a:custGeom>
              <a:solidFill>
                <a:schemeClr val="tx2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6B38CDC-F2B3-D661-438E-C9641D4DBA80}"/>
                </a:ext>
              </a:extLst>
            </p:cNvPr>
            <p:cNvSpPr txBox="1"/>
            <p:nvPr/>
          </p:nvSpPr>
          <p:spPr>
            <a:xfrm rot="18900000">
              <a:off x="4373522" y="2285796"/>
              <a:ext cx="16480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3"/>
                </a:buClr>
                <a:buSzPct val="115000"/>
              </a:pPr>
              <a:r>
                <a:rPr lang="en-US" sz="4000" b="1" dirty="0">
                  <a:solidFill>
                    <a:schemeClr val="accent2"/>
                  </a:solidFill>
                </a:rPr>
                <a:t>65%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3B24C3-0F94-2DE6-567D-90243B825DA4}"/>
                </a:ext>
              </a:extLst>
            </p:cNvPr>
            <p:cNvSpPr txBox="1"/>
            <p:nvPr/>
          </p:nvSpPr>
          <p:spPr>
            <a:xfrm rot="2700000">
              <a:off x="6654676" y="2722586"/>
              <a:ext cx="16480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3"/>
                </a:buClr>
                <a:buSzPct val="115000"/>
              </a:pPr>
              <a:r>
                <a:rPr lang="en-US" sz="4000" b="1" dirty="0">
                  <a:solidFill>
                    <a:schemeClr val="accent2"/>
                  </a:solidFill>
                </a:rPr>
                <a:t>70%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1CD405-58CA-FD6E-CADD-2BFF3ECDA427}"/>
                </a:ext>
              </a:extLst>
            </p:cNvPr>
            <p:cNvSpPr txBox="1"/>
            <p:nvPr/>
          </p:nvSpPr>
          <p:spPr>
            <a:xfrm rot="2700000">
              <a:off x="3958746" y="4559828"/>
              <a:ext cx="16480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3"/>
                </a:buClr>
                <a:buSzPct val="115000"/>
              </a:pPr>
              <a:r>
                <a:rPr lang="en-US" sz="4000" b="1" dirty="0">
                  <a:solidFill>
                    <a:schemeClr val="accent2"/>
                  </a:solidFill>
                </a:rPr>
                <a:t>12%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13E34E1-73FF-A84E-2B19-C7AA33A9C06C}"/>
                </a:ext>
              </a:extLst>
            </p:cNvPr>
            <p:cNvSpPr txBox="1"/>
            <p:nvPr/>
          </p:nvSpPr>
          <p:spPr>
            <a:xfrm rot="18900000">
              <a:off x="6134339" y="4989322"/>
              <a:ext cx="16480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3"/>
                </a:buClr>
                <a:buSzPct val="115000"/>
              </a:pPr>
              <a:r>
                <a:rPr lang="en-US" sz="4000" b="1" dirty="0">
                  <a:solidFill>
                    <a:schemeClr val="accent2"/>
                  </a:solidFill>
                </a:rPr>
                <a:t>77%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BFE354C-9A57-3AAF-E06D-20B75899A8AB}"/>
              </a:ext>
            </a:extLst>
          </p:cNvPr>
          <p:cNvSpPr txBox="1"/>
          <p:nvPr/>
        </p:nvSpPr>
        <p:spPr>
          <a:xfrm>
            <a:off x="1117600" y="2165543"/>
            <a:ext cx="243839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Event organizers struggle with coordination, innovation, and cost management.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4B068B-E44C-8F72-6872-4564B4ED71C5}"/>
              </a:ext>
            </a:extLst>
          </p:cNvPr>
          <p:cNvSpPr txBox="1"/>
          <p:nvPr/>
        </p:nvSpPr>
        <p:spPr>
          <a:xfrm>
            <a:off x="8080897" y="5654532"/>
            <a:ext cx="268495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Growing at a CAGR of 12%. Yet, 70% of event organizers struggle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DEF344-F9CB-0888-DFFF-54A7397EE88E}"/>
              </a:ext>
            </a:extLst>
          </p:cNvPr>
          <p:cNvSpPr txBox="1"/>
          <p:nvPr/>
        </p:nvSpPr>
        <p:spPr>
          <a:xfrm>
            <a:off x="8427661" y="2225109"/>
            <a:ext cx="268495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 global creative event services market is expected to exceed $400 billion by 2025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3E689F-93E0-0D8C-A827-6C091302382A}"/>
              </a:ext>
            </a:extLst>
          </p:cNvPr>
          <p:cNvSpPr txBox="1"/>
          <p:nvPr/>
        </p:nvSpPr>
        <p:spPr>
          <a:xfrm>
            <a:off x="1040434" y="5272651"/>
            <a:ext cx="304799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Expected to exceed $400 billion by 2025, growing at a CAGR of 12%. </a:t>
            </a:r>
          </a:p>
        </p:txBody>
      </p:sp>
    </p:spTree>
    <p:extLst>
      <p:ext uri="{BB962C8B-B14F-4D97-AF65-F5344CB8AC3E}">
        <p14:creationId xmlns:p14="http://schemas.microsoft.com/office/powerpoint/2010/main" val="1314074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459A6-EB38-0718-E128-30E445C3C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50926A-4D65-4FC9-3BF0-3C292206020E}"/>
              </a:ext>
            </a:extLst>
          </p:cNvPr>
          <p:cNvSpPr/>
          <p:nvPr/>
        </p:nvSpPr>
        <p:spPr>
          <a:xfrm>
            <a:off x="-1" y="0"/>
            <a:ext cx="12192001" cy="3222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901D8-8A4A-C623-FC0B-4EC2164E1DAC}"/>
              </a:ext>
            </a:extLst>
          </p:cNvPr>
          <p:cNvSpPr txBox="1"/>
          <p:nvPr/>
        </p:nvSpPr>
        <p:spPr>
          <a:xfrm>
            <a:off x="485216" y="621209"/>
            <a:ext cx="5246113" cy="19943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cap="all" dirty="0">
                <a:solidFill>
                  <a:schemeClr val="accent3"/>
                </a:solidFill>
                <a:latin typeface="+mj-lt"/>
              </a:rPr>
              <a:t>The Future of Social Media 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45149-6AF3-BE05-B13F-F01954A2250E}"/>
              </a:ext>
            </a:extLst>
          </p:cNvPr>
          <p:cNvSpPr txBox="1"/>
          <p:nvPr/>
        </p:nvSpPr>
        <p:spPr>
          <a:xfrm>
            <a:off x="485217" y="5814536"/>
            <a:ext cx="48270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With increasing screen time, brands must master digital presence. Social media, SEO, and influencer marketing will dominate the landscape from 2025 to 2028.</a:t>
            </a:r>
          </a:p>
        </p:txBody>
      </p:sp>
      <p:pic>
        <p:nvPicPr>
          <p:cNvPr id="10" name="Picture 9" descr="Stairs underwater">
            <a:extLst>
              <a:ext uri="{FF2B5EF4-FFF2-40B4-BE49-F238E27FC236}">
                <a16:creationId xmlns:a16="http://schemas.microsoft.com/office/drawing/2014/main" id="{4B6B88A6-62C4-62D0-E39F-ECB171B5D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329" y="2353548"/>
            <a:ext cx="6460671" cy="4504454"/>
          </a:xfrm>
          <a:prstGeom prst="roundRect">
            <a:avLst>
              <a:gd name="adj" fmla="val 0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1E192E-56A7-6EBC-4275-3E799AF11A64}"/>
              </a:ext>
            </a:extLst>
          </p:cNvPr>
          <p:cNvSpPr txBox="1"/>
          <p:nvPr/>
        </p:nvSpPr>
        <p:spPr>
          <a:xfrm>
            <a:off x="9540316" y="1950046"/>
            <a:ext cx="248658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Loyal advocates from 2025 onward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25A8DA-6C77-2988-A95A-2D05801290BD}"/>
              </a:ext>
            </a:extLst>
          </p:cNvPr>
          <p:cNvSpPr/>
          <p:nvPr/>
        </p:nvSpPr>
        <p:spPr>
          <a:xfrm>
            <a:off x="5225140" y="2353548"/>
            <a:ext cx="870859" cy="4504452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15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1CE8CB-0C32-7FD7-0834-16F9EA6D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FED16A-3757-EC98-0785-F52A977146EF}"/>
              </a:ext>
            </a:extLst>
          </p:cNvPr>
          <p:cNvSpPr/>
          <p:nvPr/>
        </p:nvSpPr>
        <p:spPr>
          <a:xfrm>
            <a:off x="-1" y="0"/>
            <a:ext cx="12192001" cy="342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41A8E-D721-4414-EBED-F8E3F8EFE451}"/>
              </a:ext>
            </a:extLst>
          </p:cNvPr>
          <p:cNvSpPr txBox="1"/>
          <p:nvPr/>
        </p:nvSpPr>
        <p:spPr>
          <a:xfrm>
            <a:off x="6096000" y="1228546"/>
            <a:ext cx="5943600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cap="all" dirty="0">
                <a:solidFill>
                  <a:schemeClr val="accent3"/>
                </a:solidFill>
                <a:latin typeface="+mj-lt"/>
              </a:rPr>
              <a:t>The Role of AI and Automation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BD39D9-891B-6ECE-5BB2-481C4044E280}"/>
              </a:ext>
            </a:extLst>
          </p:cNvPr>
          <p:cNvSpPr txBox="1"/>
          <p:nvPr/>
        </p:nvSpPr>
        <p:spPr>
          <a:xfrm>
            <a:off x="304800" y="5468491"/>
            <a:ext cx="45720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Collaborations enhance visibility and trust. Strategic partnerships between brands, influencers, and organizations are key for reaching untapped audiences.</a:t>
            </a:r>
          </a:p>
        </p:txBody>
      </p:sp>
      <p:pic>
        <p:nvPicPr>
          <p:cNvPr id="8" name="Picture 7" descr="A wooden roof against the bright sky">
            <a:extLst>
              <a:ext uri="{FF2B5EF4-FFF2-40B4-BE49-F238E27FC236}">
                <a16:creationId xmlns:a16="http://schemas.microsoft.com/office/drawing/2014/main" id="{FA4878E4-D69D-0EDA-DA9B-52510A6B7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419"/>
            <a:ext cx="5143500" cy="34281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B4CD63-23CA-7616-DD9E-C3E435343BBD}"/>
              </a:ext>
            </a:extLst>
          </p:cNvPr>
          <p:cNvSpPr txBox="1"/>
          <p:nvPr/>
        </p:nvSpPr>
        <p:spPr>
          <a:xfrm>
            <a:off x="8556174" y="5468491"/>
            <a:ext cx="333102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Predictive personalization for enhanced customer journeys. Automating repetitive tasks like email segmentation.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11F92-42F2-B54B-5055-0B63ED52375B}"/>
              </a:ext>
            </a:extLst>
          </p:cNvPr>
          <p:cNvSpPr/>
          <p:nvPr/>
        </p:nvSpPr>
        <p:spPr>
          <a:xfrm rot="5400000">
            <a:off x="9938658" y="1572987"/>
            <a:ext cx="870859" cy="3635827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44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FEDC3-F74A-A25A-4486-F2EAABC4D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DCEA8DF-924E-35A0-8DD1-3E0C3F016624}"/>
              </a:ext>
            </a:extLst>
          </p:cNvPr>
          <p:cNvSpPr/>
          <p:nvPr/>
        </p:nvSpPr>
        <p:spPr>
          <a:xfrm>
            <a:off x="-1" y="1567543"/>
            <a:ext cx="12192001" cy="52904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E037EB-3FB0-AB83-ABC9-93FC59D6B4AC}"/>
              </a:ext>
            </a:extLst>
          </p:cNvPr>
          <p:cNvSpPr txBox="1"/>
          <p:nvPr/>
        </p:nvSpPr>
        <p:spPr>
          <a:xfrm>
            <a:off x="304800" y="610826"/>
            <a:ext cx="5138057" cy="554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cap="all" dirty="0">
                <a:solidFill>
                  <a:schemeClr val="accent3"/>
                </a:solidFill>
                <a:latin typeface="+mj-lt"/>
              </a:rPr>
              <a:t>Charts and graph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5C68ED8-E964-3FC4-BE40-04F3BD9875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896290"/>
              </p:ext>
            </p:extLst>
          </p:nvPr>
        </p:nvGraphicFramePr>
        <p:xfrm>
          <a:off x="2032000" y="1855259"/>
          <a:ext cx="8128000" cy="4861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047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EE59A-CFEF-5293-AB4D-5AFB7D2EF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FAB61E-DEDA-3510-E0BC-E2064CF0F6BE}"/>
              </a:ext>
            </a:extLst>
          </p:cNvPr>
          <p:cNvSpPr/>
          <p:nvPr/>
        </p:nvSpPr>
        <p:spPr>
          <a:xfrm>
            <a:off x="4281715" y="5835997"/>
            <a:ext cx="1973942" cy="1083374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8BCF3-B814-5C7F-57EA-BB9CA30939CD}"/>
              </a:ext>
            </a:extLst>
          </p:cNvPr>
          <p:cNvSpPr txBox="1"/>
          <p:nvPr/>
        </p:nvSpPr>
        <p:spPr>
          <a:xfrm>
            <a:off x="5029200" y="698837"/>
            <a:ext cx="5245100" cy="10833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cap="all" dirty="0">
                <a:solidFill>
                  <a:schemeClr val="accent3"/>
                </a:solidFill>
                <a:latin typeface="+mj-lt"/>
              </a:rPr>
              <a:t>Sustainability and Digital Marketing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2F25EF-DDD1-5E45-D32D-40129F241C94}"/>
              </a:ext>
            </a:extLst>
          </p:cNvPr>
          <p:cNvSpPr txBox="1"/>
          <p:nvPr/>
        </p:nvSpPr>
        <p:spPr>
          <a:xfrm>
            <a:off x="5029200" y="2529126"/>
            <a:ext cx="44323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3"/>
              </a:buClr>
              <a:buSzPct val="115000"/>
            </a:pPr>
            <a:r>
              <a:rPr lang="en-US" sz="1400" dirty="0">
                <a:solidFill>
                  <a:schemeClr val="bg1"/>
                </a:solidFill>
              </a:rPr>
              <a:t>Consumers demanding transparency and sustainable practices from brands. Integration of sustainability into campaigns Highlighting green initiatives. Reducing carbon footprints in digital processes.</a:t>
            </a:r>
          </a:p>
        </p:txBody>
      </p:sp>
      <p:pic>
        <p:nvPicPr>
          <p:cNvPr id="7" name="Picture 6" descr="Bluestone slates">
            <a:extLst>
              <a:ext uri="{FF2B5EF4-FFF2-40B4-BE49-F238E27FC236}">
                <a16:creationId xmlns:a16="http://schemas.microsoft.com/office/drawing/2014/main" id="{1E96FE62-952A-2CEC-4129-01FDDC25B5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525"/>
            <a:ext cx="45243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D1B302-1EE7-2D4F-D736-B0EB5DD114DC}"/>
              </a:ext>
            </a:extLst>
          </p:cNvPr>
          <p:cNvSpPr txBox="1"/>
          <p:nvPr/>
        </p:nvSpPr>
        <p:spPr>
          <a:xfrm>
            <a:off x="7124382" y="5835997"/>
            <a:ext cx="331501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Clr>
                <a:schemeClr val="accent3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Net Promoter Score (NPS).</a:t>
            </a:r>
          </a:p>
          <a:p>
            <a:pPr marL="285750" indent="-285750">
              <a:buClr>
                <a:schemeClr val="accent3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Share of Voice (SOV).</a:t>
            </a:r>
          </a:p>
          <a:p>
            <a:pPr marL="285750" indent="-285750">
              <a:buClr>
                <a:schemeClr val="accent3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Brand equity and sentiment analysis.</a:t>
            </a:r>
          </a:p>
        </p:txBody>
      </p:sp>
      <p:pic>
        <p:nvPicPr>
          <p:cNvPr id="10" name="Picture 9" descr="Mirror buildings">
            <a:extLst>
              <a:ext uri="{FF2B5EF4-FFF2-40B4-BE49-F238E27FC236}">
                <a16:creationId xmlns:a16="http://schemas.microsoft.com/office/drawing/2014/main" id="{7C8C5641-FCD5-38B0-62B3-FB48619C95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9400" y="5121275"/>
            <a:ext cx="17526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9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22B5CE-1806-FFC3-8294-12D135D4A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89B07D-9A26-5403-4D52-8053D36B0D46}"/>
              </a:ext>
            </a:extLst>
          </p:cNvPr>
          <p:cNvSpPr/>
          <p:nvPr/>
        </p:nvSpPr>
        <p:spPr>
          <a:xfrm>
            <a:off x="0" y="5405334"/>
            <a:ext cx="12192000" cy="14526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42D99-C3DF-DECD-4F33-A5DA2380C9BC}"/>
              </a:ext>
            </a:extLst>
          </p:cNvPr>
          <p:cNvSpPr txBox="1"/>
          <p:nvPr/>
        </p:nvSpPr>
        <p:spPr>
          <a:xfrm>
            <a:off x="304798" y="392090"/>
            <a:ext cx="4717143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cap="all" dirty="0">
                <a:solidFill>
                  <a:schemeClr val="accent3"/>
                </a:solidFill>
                <a:latin typeface="+mj-lt"/>
              </a:rPr>
              <a:t>Building Trust in a Privacy-Centric World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EDEBB1-077F-EF3D-5278-E46DAB660C95}"/>
              </a:ext>
            </a:extLst>
          </p:cNvPr>
          <p:cNvSpPr txBox="1"/>
          <p:nvPr/>
        </p:nvSpPr>
        <p:spPr>
          <a:xfrm>
            <a:off x="304800" y="5800215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 future is here, and it’s happening now. Be part of this transformation.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523E6E-F0BB-7C33-E9A5-754CBA90D55D}"/>
              </a:ext>
            </a:extLst>
          </p:cNvPr>
          <p:cNvSpPr txBox="1"/>
          <p:nvPr/>
        </p:nvSpPr>
        <p:spPr>
          <a:xfrm>
            <a:off x="4398096" y="5800215"/>
            <a:ext cx="322190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Partner with us, invest in our vision, or become a brand ambassador in your region.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038D19-0C1A-2073-4F27-77E28067000F}"/>
              </a:ext>
            </a:extLst>
          </p:cNvPr>
          <p:cNvSpPr txBox="1"/>
          <p:nvPr/>
        </p:nvSpPr>
        <p:spPr>
          <a:xfrm>
            <a:off x="304799" y="3615900"/>
            <a:ext cx="4717143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With stricter privacy regulations, transparency is key. Tactics for trust-building Clear data policies. Ethical use of AI. Tools Blockchain for secure transactions, cookie less tracking solutions. Prediction Brands excelling in privacy management will see a 20% higher retention rate by 2028.</a:t>
            </a:r>
          </a:p>
        </p:txBody>
      </p:sp>
      <p:pic>
        <p:nvPicPr>
          <p:cNvPr id="3" name="Picture 2" descr="Two white buildings against a blue sky">
            <a:extLst>
              <a:ext uri="{FF2B5EF4-FFF2-40B4-BE49-F238E27FC236}">
                <a16:creationId xmlns:a16="http://schemas.microsoft.com/office/drawing/2014/main" id="{A3F23002-9842-5EDA-3C9E-147CDE998A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1" y="0"/>
            <a:ext cx="6096000" cy="54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70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6F806-2D5D-E0D5-3AB4-3CF8CF1F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C3BFEA-4380-0F73-3F04-854DD216CF42}"/>
              </a:ext>
            </a:extLst>
          </p:cNvPr>
          <p:cNvSpPr txBox="1"/>
          <p:nvPr/>
        </p:nvSpPr>
        <p:spPr>
          <a:xfrm>
            <a:off x="304800" y="931953"/>
            <a:ext cx="11887200" cy="1055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9600" dirty="0">
                <a:solidFill>
                  <a:schemeClr val="accent3"/>
                </a:solidFill>
                <a:latin typeface="+mj-lt"/>
              </a:rPr>
              <a:t>THANK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16BA25-1FE9-4D3E-D77E-0D6CB2E144FD}"/>
              </a:ext>
            </a:extLst>
          </p:cNvPr>
          <p:cNvSpPr txBox="1"/>
          <p:nvPr/>
        </p:nvSpPr>
        <p:spPr>
          <a:xfrm>
            <a:off x="487051" y="1987819"/>
            <a:ext cx="428814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Close with an inspiring quote and contact information. Reinforce the partnership potential.</a:t>
            </a:r>
          </a:p>
        </p:txBody>
      </p:sp>
      <p:pic>
        <p:nvPicPr>
          <p:cNvPr id="6" name="Picture 5" descr="Blue ridge patterns">
            <a:extLst>
              <a:ext uri="{FF2B5EF4-FFF2-40B4-BE49-F238E27FC236}">
                <a16:creationId xmlns:a16="http://schemas.microsoft.com/office/drawing/2014/main" id="{A9764539-3364-E0C6-919E-082E8EB4A8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54BF8C-31A1-F53C-4396-F65538375A77}"/>
              </a:ext>
            </a:extLst>
          </p:cNvPr>
          <p:cNvSpPr/>
          <p:nvPr/>
        </p:nvSpPr>
        <p:spPr>
          <a:xfrm>
            <a:off x="0" y="3390900"/>
            <a:ext cx="1175659" cy="3467100"/>
          </a:xfrm>
          <a:prstGeom prst="rect">
            <a:avLst/>
          </a:prstGeom>
          <a:solidFill>
            <a:srgbClr val="D42C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81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413CD6"/>
      </a:accent1>
      <a:accent2>
        <a:srgbClr val="3733D8"/>
      </a:accent2>
      <a:accent3>
        <a:srgbClr val="FFFFFF"/>
      </a:accent3>
      <a:accent4>
        <a:srgbClr val="000000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02">
      <a:majorFont>
        <a:latin typeface="Trebuchet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7426865-50E1-4F31-9D60-3BF3FFA386E1}" vid="{81AB9C2E-9E15-4FEC-A886-AC58D7EED7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1611</TotalTime>
  <Words>627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Tahoma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 Eftakhar Rahman Sany</dc:creator>
  <cp:lastModifiedBy>Md Eftakhar Rahman Sany</cp:lastModifiedBy>
  <cp:revision>13</cp:revision>
  <dcterms:created xsi:type="dcterms:W3CDTF">2024-12-02T02:27:50Z</dcterms:created>
  <dcterms:modified xsi:type="dcterms:W3CDTF">2024-12-23T03:12:55Z</dcterms:modified>
</cp:coreProperties>
</file>